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theme/themeOverride2.xml" ContentType="application/vnd.openxmlformats-officedocument.themeOverride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3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February%202023\February%202023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February%202023\February%202023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February%202023\February%202023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February%202023\February%202023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February'!$B$3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3-448F-8921-4BFD9AE79F5A}"/>
            </c:ext>
          </c:extLst>
        </c:ser>
        <c:ser>
          <c:idx val="1"/>
          <c:order val="1"/>
          <c:tx>
            <c:strRef>
              <c:f>'BVAG - February'!$B$4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February'!$C$4:$N$4</c:f>
              <c:numCache>
                <c:formatCode>General</c:formatCode>
                <c:ptCount val="12"/>
                <c:pt idx="0">
                  <c:v>3020.77</c:v>
                </c:pt>
                <c:pt idx="1">
                  <c:v>69256.69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F3-448F-8921-4BFD9AE79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February'!$B$9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1-4BAA-B401-CE6C030C4531}"/>
            </c:ext>
          </c:extLst>
        </c:ser>
        <c:ser>
          <c:idx val="1"/>
          <c:order val="1"/>
          <c:tx>
            <c:strRef>
              <c:f>'BVAG - February'!$B$10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February'!$C$10:$N$10</c:f>
              <c:numCache>
                <c:formatCode>General</c:formatCode>
                <c:ptCount val="12"/>
                <c:pt idx="0">
                  <c:v>3020.77</c:v>
                </c:pt>
                <c:pt idx="1">
                  <c:v>72277.460000000006</c:v>
                </c:pt>
                <c:pt idx="2">
                  <c:v>72277.460000000006</c:v>
                </c:pt>
                <c:pt idx="3">
                  <c:v>72277.460000000006</c:v>
                </c:pt>
                <c:pt idx="4">
                  <c:v>72277.460000000006</c:v>
                </c:pt>
                <c:pt idx="5">
                  <c:v>72277.460000000006</c:v>
                </c:pt>
                <c:pt idx="6">
                  <c:v>72277.460000000006</c:v>
                </c:pt>
                <c:pt idx="7">
                  <c:v>72277.460000000006</c:v>
                </c:pt>
                <c:pt idx="8">
                  <c:v>72277.460000000006</c:v>
                </c:pt>
                <c:pt idx="9">
                  <c:v>72277.460000000006</c:v>
                </c:pt>
                <c:pt idx="10">
                  <c:v>72277.460000000006</c:v>
                </c:pt>
                <c:pt idx="11">
                  <c:v>72277.460000000006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D1-4BAA-B401-CE6C030C4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February'!$B$21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102041.63340999999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74-487B-BE85-F622DCD75704}"/>
            </c:ext>
          </c:extLst>
        </c:ser>
        <c:ser>
          <c:idx val="0"/>
          <c:order val="1"/>
          <c:tx>
            <c:strRef>
              <c:f>'BVAG - February'!$B$20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February'!$C$20:$N$20</c:f>
              <c:numCache>
                <c:formatCode>0.00</c:formatCode>
                <c:ptCount val="12"/>
                <c:pt idx="0">
                  <c:v>71773.06</c:v>
                </c:pt>
                <c:pt idx="1">
                  <c:v>134201.48000000001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-10.85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74-487B-BE85-F622DCD75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February'!$B$27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February'!$C$25:$N$25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993416.33409999998</c:v>
                </c:pt>
                <c:pt idx="10">
                  <c:v>1092457.9675099999</c:v>
                </c:pt>
                <c:pt idx="11">
                  <c:v>1191499.6009199999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3C-479B-A9FD-0E941042B0DF}"/>
            </c:ext>
          </c:extLst>
        </c:ser>
        <c:ser>
          <c:idx val="0"/>
          <c:order val="1"/>
          <c:tx>
            <c:strRef>
              <c:f>'BVAG - February'!$B$26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February'!$C$25:$N$25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February'!$C$26:$N$26</c:f>
              <c:numCache>
                <c:formatCode>General</c:formatCode>
                <c:ptCount val="12"/>
                <c:pt idx="0">
                  <c:v>71773.06</c:v>
                </c:pt>
                <c:pt idx="1">
                  <c:v>205974.54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3C-479B-A9FD-0E941042B0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February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4475711" y="1298713"/>
            <a:ext cx="44861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February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$286,175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$42,602 (significantly better financial position in 2023)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BF87C2-D5EC-AD82-ED7D-3C05749BF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35" y="1074615"/>
            <a:ext cx="3050634" cy="571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February</a:t>
            </a:r>
            <a:r>
              <a:rPr lang="en-US" dirty="0"/>
              <a:t>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8977" y="5804609"/>
            <a:ext cx="8282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$64,536 in tax revenue + $420 in donations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Other income received $100 is fire inspection and $5,496 in Wildland billing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$22K in accounts receivable for wildland fire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2E09B7A-7A69-1385-78A9-C76F3E1802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860" y="1074615"/>
            <a:ext cx="6581775" cy="1485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6FDA5E-B1B2-8AC5-3C68-0C1E0F20C7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7860" y="2556469"/>
            <a:ext cx="6581775" cy="1109663"/>
          </a:xfrm>
          <a:prstGeom prst="rect">
            <a:avLst/>
          </a:prstGeom>
        </p:spPr>
      </p:pic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318689"/>
              </p:ext>
            </p:extLst>
          </p:nvPr>
        </p:nvGraphicFramePr>
        <p:xfrm>
          <a:off x="172518" y="3706591"/>
          <a:ext cx="4399482" cy="2117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322943"/>
              </p:ext>
            </p:extLst>
          </p:nvPr>
        </p:nvGraphicFramePr>
        <p:xfrm>
          <a:off x="4446573" y="3694453"/>
          <a:ext cx="4638954" cy="2119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February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6822" y="5583206"/>
            <a:ext cx="85871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$35K overspent for February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Vehicle maintenance =&gt; $5.5K for ladder truck (5617) and Vehicle Maintenance Other $23.5K (UTV, looking at recategorizing)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Significant monthly spend on legal fees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5E68F5C-8D8E-509D-1180-7FDF8732BD06}"/>
              </a:ext>
            </a:extLst>
          </p:cNvPr>
          <p:cNvGrpSpPr/>
          <p:nvPr/>
        </p:nvGrpSpPr>
        <p:grpSpPr>
          <a:xfrm>
            <a:off x="973614" y="1074615"/>
            <a:ext cx="6581775" cy="2227617"/>
            <a:chOff x="973614" y="1074615"/>
            <a:chExt cx="6581775" cy="222761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53E22E6-10C4-F438-451B-06FF81EEB77F}"/>
                </a:ext>
              </a:extLst>
            </p:cNvPr>
            <p:cNvGrpSpPr/>
            <p:nvPr/>
          </p:nvGrpSpPr>
          <p:grpSpPr>
            <a:xfrm>
              <a:off x="973614" y="1074615"/>
              <a:ext cx="6581775" cy="1488713"/>
              <a:chOff x="973614" y="1367755"/>
              <a:chExt cx="6581775" cy="1488713"/>
            </a:xfrm>
          </p:grpSpPr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F60282B4-6926-7C2F-C2A9-23B0A6803F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3614" y="1565830"/>
                <a:ext cx="6581775" cy="1290638"/>
              </a:xfrm>
              <a:prstGeom prst="rect">
                <a:avLst/>
              </a:prstGeom>
            </p:spPr>
          </p:pic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57B50C9C-AA74-8AF9-ADCF-E189FB0889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614" y="1367755"/>
                <a:ext cx="6581775" cy="200025"/>
              </a:xfrm>
              <a:prstGeom prst="rect">
                <a:avLst/>
              </a:prstGeom>
            </p:spPr>
          </p:pic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57CB90F-6558-058B-CA70-1E5765D52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73614" y="2559282"/>
              <a:ext cx="6581775" cy="742950"/>
            </a:xfrm>
            <a:prstGeom prst="rect">
              <a:avLst/>
            </a:prstGeom>
          </p:spPr>
        </p:pic>
      </p:grp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523175"/>
              </p:ext>
            </p:extLst>
          </p:nvPr>
        </p:nvGraphicFramePr>
        <p:xfrm>
          <a:off x="94809" y="3297506"/>
          <a:ext cx="4509559" cy="2342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353693"/>
              </p:ext>
            </p:extLst>
          </p:nvPr>
        </p:nvGraphicFramePr>
        <p:xfrm>
          <a:off x="4648874" y="3303959"/>
          <a:ext cx="4361607" cy="2279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February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In very good financial shape for February of 2023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Need to keep better recording of reason for expenses: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99C96F-CD77-CEAB-AEF0-7B564D610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52" y="1954228"/>
            <a:ext cx="8992651" cy="52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5" ma:contentTypeDescription="Create a new document." ma:contentTypeScope="" ma:versionID="316333fef504376e70e22e2ea6811bb9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73d113b2469ae60ca7ef57232326775a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69015D0-3F2A-40BC-9BD7-04517B497457}"/>
</file>

<file path=customXml/itemProps2.xml><?xml version="1.0" encoding="utf-8"?>
<ds:datastoreItem xmlns:ds="http://schemas.openxmlformats.org/officeDocument/2006/customXml" ds:itemID="{3E030E66-BE5E-4140-80D0-F70911518810}"/>
</file>

<file path=customXml/itemProps3.xml><?xml version="1.0" encoding="utf-8"?>
<ds:datastoreItem xmlns:ds="http://schemas.openxmlformats.org/officeDocument/2006/customXml" ds:itemID="{F1F1974C-18E7-4E80-A8C5-E239C2C2F6FF}"/>
</file>

<file path=docProps/app.xml><?xml version="1.0" encoding="utf-8"?>
<Properties xmlns="http://schemas.openxmlformats.org/officeDocument/2006/extended-properties" xmlns:vt="http://schemas.openxmlformats.org/officeDocument/2006/docPropsVTypes">
  <TotalTime>187163</TotalTime>
  <Words>154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February 2023</vt:lpstr>
      <vt:lpstr>NFPD Income – February 2023</vt:lpstr>
      <vt:lpstr>NFPD Expense – February 2023</vt:lpstr>
      <vt:lpstr>NFPD Finance – February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122</cp:revision>
  <dcterms:created xsi:type="dcterms:W3CDTF">2020-08-05T18:00:36Z</dcterms:created>
  <dcterms:modified xsi:type="dcterms:W3CDTF">2023-03-15T03:45:41Z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