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4"/>
  </p:sldMasterIdLst>
  <p:notesMasterIdLst>
    <p:notesMasterId r:id="rId13"/>
  </p:notesMasterIdLst>
  <p:handoutMasterIdLst>
    <p:handoutMasterId r:id="rId14"/>
  </p:handoutMasterIdLst>
  <p:sldIdLst>
    <p:sldId id="315" r:id="rId5"/>
    <p:sldId id="266" r:id="rId6"/>
    <p:sldId id="314" r:id="rId7"/>
    <p:sldId id="316" r:id="rId8"/>
    <p:sldId id="271" r:id="rId9"/>
    <p:sldId id="309" r:id="rId10"/>
    <p:sldId id="256" r:id="rId11"/>
    <p:sldId id="29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5AA1BD55-57CD-466E-0725-B6CBA11E0D12}" name="Lauren Weldy (ALLEGIS GROUP SERVICES)" initials="LW" userId="S::v-lweldy@microsoft.com::07a2285c-a352-4b96-8658-ecc34365c15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BED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BD441E-939D-4364-8914-365AC7BDC680}" v="3" dt="2025-10-16T00:20:43.100"/>
  </p1510:revLst>
</p1510:revInfo>
</file>

<file path=ppt/tableStyles.xml><?xml version="1.0" encoding="utf-8"?>
<a:tblStyleLst xmlns:a="http://schemas.openxmlformats.org/drawingml/2006/main" def="{8A107856-5554-42FB-B03E-39F5DBC370B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388" autoAdjust="0"/>
  </p:normalViewPr>
  <p:slideViewPr>
    <p:cSldViewPr snapToGrid="0">
      <p:cViewPr varScale="1">
        <p:scale>
          <a:sx n="105" d="100"/>
          <a:sy n="105" d="100"/>
        </p:scale>
        <p:origin x="83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3149"/>
    </p:cViewPr>
  </p:sorterViewPr>
  <p:notesViewPr>
    <p:cSldViewPr snapToGrid="0">
      <p:cViewPr>
        <p:scale>
          <a:sx n="1" d="2"/>
          <a:sy n="1" d="2"/>
        </p:scale>
        <p:origin x="2640" y="28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handoutMaster" Target="handoutMasters/handout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erry Snyder" userId="3433c6a1-613f-4147-b3b8-520f57244aff" providerId="ADAL" clId="{2D089C41-D267-4907-A903-C2E6A3069EFA}"/>
    <pc:docChg chg="undo custSel addSld modSld">
      <pc:chgData name="Sherry Snyder" userId="3433c6a1-613f-4147-b3b8-520f57244aff" providerId="ADAL" clId="{2D089C41-D267-4907-A903-C2E6A3069EFA}" dt="2026-09-16T19:10:00.962" v="362" actId="20577"/>
      <pc:docMkLst>
        <pc:docMk/>
      </pc:docMkLst>
      <pc:sldChg chg="modSp mod">
        <pc:chgData name="Sherry Snyder" userId="3433c6a1-613f-4147-b3b8-520f57244aff" providerId="ADAL" clId="{2D089C41-D267-4907-A903-C2E6A3069EFA}" dt="2025-10-16T00:16:15.851" v="52" actId="14100"/>
        <pc:sldMkLst>
          <pc:docMk/>
          <pc:sldMk cId="3318299500" sldId="266"/>
        </pc:sldMkLst>
        <pc:spChg chg="mod">
          <ac:chgData name="Sherry Snyder" userId="3433c6a1-613f-4147-b3b8-520f57244aff" providerId="ADAL" clId="{2D089C41-D267-4907-A903-C2E6A3069EFA}" dt="2025-10-16T00:16:15.851" v="52" actId="14100"/>
          <ac:spMkLst>
            <pc:docMk/>
            <pc:sldMk cId="3318299500" sldId="266"/>
            <ac:spMk id="5" creationId="{30EB58E2-A9A0-481A-8B5B-381B836CE40B}"/>
          </ac:spMkLst>
        </pc:spChg>
      </pc:sldChg>
      <pc:sldChg chg="addSp modSp mod setBg">
        <pc:chgData name="Sherry Snyder" userId="3433c6a1-613f-4147-b3b8-520f57244aff" providerId="ADAL" clId="{2D089C41-D267-4907-A903-C2E6A3069EFA}" dt="2025-09-23T16:29:30.232" v="7" actId="403"/>
        <pc:sldMkLst>
          <pc:docMk/>
          <pc:sldMk cId="798203993" sldId="295"/>
        </pc:sldMkLst>
        <pc:spChg chg="mod">
          <ac:chgData name="Sherry Snyder" userId="3433c6a1-613f-4147-b3b8-520f57244aff" providerId="ADAL" clId="{2D089C41-D267-4907-A903-C2E6A3069EFA}" dt="2025-09-23T16:29:30.232" v="7" actId="403"/>
          <ac:spMkLst>
            <pc:docMk/>
            <pc:sldMk cId="798203993" sldId="295"/>
            <ac:spMk id="4" creationId="{664081DB-1923-4878-AB15-AD54F35A1DC7}"/>
          </ac:spMkLst>
        </pc:spChg>
        <pc:spChg chg="mo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5" creationId="{5755816F-F516-477A-8EF2-D8CA20267590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10" creationId="{0786F82F-1B47-46ED-8EAE-53EF71E59E9A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12" creationId="{EF1BAF6F-6275-4646-9C59-331B29B9550F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14" creationId="{2ECA4CB2-9071-41EB-AABB-2D8EB939D0F8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16" creationId="{EB86F6BD-9C49-4F4F-99EA-9C5AA31835CD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18" creationId="{C7DA365B-E064-481A-A62D-18CD31DB3F13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20" creationId="{96DBE49D-AABD-458B-B2DF-4D5FA7D5C7F1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22" creationId="{96833CC6-729B-40E8-B891-D93467E34B1D}"/>
          </ac:spMkLst>
        </pc:spChg>
        <pc:spChg chg="add">
          <ac:chgData name="Sherry Snyder" userId="3433c6a1-613f-4147-b3b8-520f57244aff" providerId="ADAL" clId="{2D089C41-D267-4907-A903-C2E6A3069EFA}" dt="2025-09-23T16:29:21.806" v="4" actId="26606"/>
          <ac:spMkLst>
            <pc:docMk/>
            <pc:sldMk cId="798203993" sldId="295"/>
            <ac:spMk id="24" creationId="{A5757897-7307-46AF-923D-FF5BF45DD009}"/>
          </ac:spMkLst>
        </pc:spChg>
        <pc:picChg chg="add mod">
          <ac:chgData name="Sherry Snyder" userId="3433c6a1-613f-4147-b3b8-520f57244aff" providerId="ADAL" clId="{2D089C41-D267-4907-A903-C2E6A3069EFA}" dt="2025-09-23T16:29:17.988" v="3" actId="1076"/>
          <ac:picMkLst>
            <pc:docMk/>
            <pc:sldMk cId="798203993" sldId="295"/>
            <ac:picMk id="3" creationId="{584C304A-7468-FE0A-D09E-034CC2F131BB}"/>
          </ac:picMkLst>
        </pc:picChg>
      </pc:sldChg>
      <pc:sldChg chg="addSp delSp modSp mod">
        <pc:chgData name="Sherry Snyder" userId="3433c6a1-613f-4147-b3b8-520f57244aff" providerId="ADAL" clId="{2D089C41-D267-4907-A903-C2E6A3069EFA}" dt="2025-10-16T00:21:09.944" v="350" actId="403"/>
        <pc:sldMkLst>
          <pc:docMk/>
          <pc:sldMk cId="2916022834" sldId="314"/>
        </pc:sldMkLst>
        <pc:spChg chg="mod">
          <ac:chgData name="Sherry Snyder" userId="3433c6a1-613f-4147-b3b8-520f57244aff" providerId="ADAL" clId="{2D089C41-D267-4907-A903-C2E6A3069EFA}" dt="2025-10-16T00:21:09.944" v="350" actId="403"/>
          <ac:spMkLst>
            <pc:docMk/>
            <pc:sldMk cId="2916022834" sldId="314"/>
            <ac:spMk id="2" creationId="{A5B0A643-D01C-0297-C912-023123A0BE1F}"/>
          </ac:spMkLst>
        </pc:spChg>
        <pc:spChg chg="del">
          <ac:chgData name="Sherry Snyder" userId="3433c6a1-613f-4147-b3b8-520f57244aff" providerId="ADAL" clId="{2D089C41-D267-4907-A903-C2E6A3069EFA}" dt="2025-10-16T00:18:44.866" v="263" actId="478"/>
          <ac:spMkLst>
            <pc:docMk/>
            <pc:sldMk cId="2916022834" sldId="314"/>
            <ac:spMk id="5" creationId="{EDD6518A-F472-A2BB-BC32-EC236EB8CEB7}"/>
          </ac:spMkLst>
        </pc:spChg>
        <pc:spChg chg="add del mod">
          <ac:chgData name="Sherry Snyder" userId="3433c6a1-613f-4147-b3b8-520f57244aff" providerId="ADAL" clId="{2D089C41-D267-4907-A903-C2E6A3069EFA}" dt="2025-10-16T00:18:38.117" v="261" actId="478"/>
          <ac:spMkLst>
            <pc:docMk/>
            <pc:sldMk cId="2916022834" sldId="314"/>
            <ac:spMk id="6" creationId="{5796D272-8B2D-506B-3770-14E55289255B}"/>
          </ac:spMkLst>
        </pc:spChg>
        <pc:spChg chg="mod">
          <ac:chgData name="Sherry Snyder" userId="3433c6a1-613f-4147-b3b8-520f57244aff" providerId="ADAL" clId="{2D089C41-D267-4907-A903-C2E6A3069EFA}" dt="2025-10-16T00:18:58.052" v="268" actId="1076"/>
          <ac:spMkLst>
            <pc:docMk/>
            <pc:sldMk cId="2916022834" sldId="314"/>
            <ac:spMk id="7" creationId="{0814B6A3-5F3E-4909-8ED5-87FE82492264}"/>
          </ac:spMkLst>
        </pc:spChg>
        <pc:spChg chg="add del mod">
          <ac:chgData name="Sherry Snyder" userId="3433c6a1-613f-4147-b3b8-520f57244aff" providerId="ADAL" clId="{2D089C41-D267-4907-A903-C2E6A3069EFA}" dt="2025-10-16T00:19:00.988" v="269" actId="478"/>
          <ac:spMkLst>
            <pc:docMk/>
            <pc:sldMk cId="2916022834" sldId="314"/>
            <ac:spMk id="11" creationId="{09CF543F-0C3F-DD83-07DC-06D2D5D273C5}"/>
          </ac:spMkLst>
        </pc:spChg>
        <pc:spChg chg="add mod">
          <ac:chgData name="Sherry Snyder" userId="3433c6a1-613f-4147-b3b8-520f57244aff" providerId="ADAL" clId="{2D089C41-D267-4907-A903-C2E6A3069EFA}" dt="2025-10-16T00:19:49.063" v="282" actId="692"/>
          <ac:spMkLst>
            <pc:docMk/>
            <pc:sldMk cId="2916022834" sldId="314"/>
            <ac:spMk id="12" creationId="{EAF72CB1-FAAA-0666-3581-428EBA1F9186}"/>
          </ac:spMkLst>
        </pc:spChg>
        <pc:spChg chg="add mod">
          <ac:chgData name="Sherry Snyder" userId="3433c6a1-613f-4147-b3b8-520f57244aff" providerId="ADAL" clId="{2D089C41-D267-4907-A903-C2E6A3069EFA}" dt="2025-10-16T00:19:59.230" v="285" actId="14100"/>
          <ac:spMkLst>
            <pc:docMk/>
            <pc:sldMk cId="2916022834" sldId="314"/>
            <ac:spMk id="13" creationId="{82EB06BD-A750-09DA-45C7-2D3EBF16BE8E}"/>
          </ac:spMkLst>
        </pc:spChg>
        <pc:spChg chg="add mod">
          <ac:chgData name="Sherry Snyder" userId="3433c6a1-613f-4147-b3b8-520f57244aff" providerId="ADAL" clId="{2D089C41-D267-4907-A903-C2E6A3069EFA}" dt="2025-10-16T00:20:07.844" v="289" actId="1076"/>
          <ac:spMkLst>
            <pc:docMk/>
            <pc:sldMk cId="2916022834" sldId="314"/>
            <ac:spMk id="14" creationId="{723C8969-D5AA-5EF3-B587-6BE71174DE52}"/>
          </ac:spMkLst>
        </pc:spChg>
        <pc:spChg chg="add mod">
          <ac:chgData name="Sherry Snyder" userId="3433c6a1-613f-4147-b3b8-520f57244aff" providerId="ADAL" clId="{2D089C41-D267-4907-A903-C2E6A3069EFA}" dt="2025-10-16T00:21:03.319" v="348" actId="20577"/>
          <ac:spMkLst>
            <pc:docMk/>
            <pc:sldMk cId="2916022834" sldId="314"/>
            <ac:spMk id="17" creationId="{A16035DD-86E2-941D-F461-8318AF4F06E5}"/>
          </ac:spMkLst>
        </pc:spChg>
        <pc:picChg chg="del">
          <ac:chgData name="Sherry Snyder" userId="3433c6a1-613f-4147-b3b8-520f57244aff" providerId="ADAL" clId="{2D089C41-D267-4907-A903-C2E6A3069EFA}" dt="2025-10-16T00:18:42.785" v="262" actId="478"/>
          <ac:picMkLst>
            <pc:docMk/>
            <pc:sldMk cId="2916022834" sldId="314"/>
            <ac:picMk id="4" creationId="{1D35D943-9C82-6496-18F7-D59953C18D09}"/>
          </ac:picMkLst>
        </pc:picChg>
        <pc:picChg chg="add mod">
          <ac:chgData name="Sherry Snyder" userId="3433c6a1-613f-4147-b3b8-520f57244aff" providerId="ADAL" clId="{2D089C41-D267-4907-A903-C2E6A3069EFA}" dt="2025-10-16T00:19:13.128" v="272" actId="14100"/>
          <ac:picMkLst>
            <pc:docMk/>
            <pc:sldMk cId="2916022834" sldId="314"/>
            <ac:picMk id="9" creationId="{B196EB5E-D4D5-60FF-30DD-BD3C71760822}"/>
          </ac:picMkLst>
        </pc:picChg>
        <pc:picChg chg="add mod">
          <ac:chgData name="Sherry Snyder" userId="3433c6a1-613f-4147-b3b8-520f57244aff" providerId="ADAL" clId="{2D089C41-D267-4907-A903-C2E6A3069EFA}" dt="2025-10-16T00:20:34.443" v="291" actId="1076"/>
          <ac:picMkLst>
            <pc:docMk/>
            <pc:sldMk cId="2916022834" sldId="314"/>
            <ac:picMk id="16" creationId="{4700F03C-1CFA-4D1B-B9AA-C41611B06279}"/>
          </ac:picMkLst>
        </pc:picChg>
        <pc:picChg chg="add del">
          <ac:chgData name="Sherry Snyder" userId="3433c6a1-613f-4147-b3b8-520f57244aff" providerId="ADAL" clId="{2D089C41-D267-4907-A903-C2E6A3069EFA}" dt="2025-10-16T00:18:54.095" v="267" actId="478"/>
          <ac:picMkLst>
            <pc:docMk/>
            <pc:sldMk cId="2916022834" sldId="314"/>
            <ac:picMk id="41" creationId="{9FB4A3D7-302B-4FAB-B9BD-5F75A796AC7C}"/>
          </ac:picMkLst>
        </pc:picChg>
      </pc:sldChg>
      <pc:sldChg chg="modSp mod">
        <pc:chgData name="Sherry Snyder" userId="3433c6a1-613f-4147-b3b8-520f57244aff" providerId="ADAL" clId="{2D089C41-D267-4907-A903-C2E6A3069EFA}" dt="2026-09-16T19:10:00.962" v="362" actId="20577"/>
        <pc:sldMkLst>
          <pc:docMk/>
          <pc:sldMk cId="2323907241" sldId="315"/>
        </pc:sldMkLst>
        <pc:spChg chg="mod">
          <ac:chgData name="Sherry Snyder" userId="3433c6a1-613f-4147-b3b8-520f57244aff" providerId="ADAL" clId="{2D089C41-D267-4907-A903-C2E6A3069EFA}" dt="2026-09-16T19:10:00.962" v="362" actId="20577"/>
          <ac:spMkLst>
            <pc:docMk/>
            <pc:sldMk cId="2323907241" sldId="315"/>
            <ac:spMk id="3" creationId="{C8C58C9C-42F6-BFE0-AFEA-906CE56E5BE6}"/>
          </ac:spMkLst>
        </pc:spChg>
      </pc:sldChg>
      <pc:sldChg chg="add">
        <pc:chgData name="Sherry Snyder" userId="3433c6a1-613f-4147-b3b8-520f57244aff" providerId="ADAL" clId="{2D089C41-D267-4907-A903-C2E6A3069EFA}" dt="2025-10-16T00:16:19.583" v="53" actId="2890"/>
        <pc:sldMkLst>
          <pc:docMk/>
          <pc:sldMk cId="3165143912" sldId="316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589D207-BE08-4B33-B5B0-5A5A94C9512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E58DB9-49DC-495B-A68F-33D105C9065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1AC4-3AE8-4F87-AAED-904EC6054702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66337E-DAD5-442C-9B8F-E10EB7D972C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E3BDF2-02BD-4181-AC28-FD56172CC6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F8A362-CAFC-4987-9A50-47570528395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7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5556653-6123-4FE4-861F-5F9583BF59B0}" type="datetimeFigureOut">
              <a:rPr lang="en-US" smtClean="0"/>
              <a:t>9/16/2026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EEB602-95FC-483A-B12D-216A7AD7EA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58430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086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4510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38990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AF30F-CD97-959B-7F78-D8B0A56A7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F3ACF39-3350-D2F3-3CC5-3B0FA007A17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2FF21F-8A35-D25A-0CC2-AD538C77FA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B74F1D-43A5-D6BC-785B-FE97A9E7C0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1355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2838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268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4EEB602-95FC-483A-B12D-216A7AD7EA2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1745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07F282E-55F5-4803-B60F-09BA4600E5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06978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69555-EE48-4B19-812B-4E1068DBF976}"/>
              </a:ext>
            </a:extLst>
          </p:cNvPr>
          <p:cNvSpPr/>
          <p:nvPr/>
        </p:nvSpPr>
        <p:spPr>
          <a:xfrm>
            <a:off x="7573754" y="0"/>
            <a:ext cx="4618246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57">
            <a:extLst>
              <a:ext uri="{FF2B5EF4-FFF2-40B4-BE49-F238E27FC236}">
                <a16:creationId xmlns:a16="http://schemas.microsoft.com/office/drawing/2014/main" id="{57AEB73D-F521-4B19-820F-12DB6BCC8406}"/>
              </a:ext>
            </a:extLst>
          </p:cNvPr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5388" y="863068"/>
            <a:ext cx="6007691" cy="4985916"/>
          </a:xfrm>
        </p:spPr>
        <p:txBody>
          <a:bodyPr anchor="ctr">
            <a:noAutofit/>
          </a:bodyPr>
          <a:lstStyle>
            <a:lvl1pPr algn="l">
              <a:lnSpc>
                <a:spcPct val="125000"/>
              </a:lnSpc>
              <a:defRPr sz="6000" b="0" cap="all" spc="15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97352" y="863068"/>
            <a:ext cx="3351729" cy="5120069"/>
          </a:xfrm>
        </p:spPr>
        <p:txBody>
          <a:bodyPr anchor="ctr">
            <a:normAutofit/>
          </a:bodyPr>
          <a:lstStyle>
            <a:lvl1pPr marL="0" indent="0" algn="l">
              <a:lnSpc>
                <a:spcPct val="150000"/>
              </a:lnSpc>
              <a:buNone/>
              <a:defRPr sz="2400" b="0" cap="none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B72EEBA-3A5D-41CE-8465-A45A0F65674E}"/>
              </a:ext>
            </a:extLst>
          </p:cNvPr>
          <p:cNvSpPr/>
          <p:nvPr/>
        </p:nvSpPr>
        <p:spPr>
          <a:xfrm rot="5400000">
            <a:off x="410121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Date Placeholder 12">
            <a:extLst>
              <a:ext uri="{FF2B5EF4-FFF2-40B4-BE49-F238E27FC236}">
                <a16:creationId xmlns:a16="http://schemas.microsoft.com/office/drawing/2014/main" id="{79F4CF2F-CDFA-4A37-837C-819D5238EA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197353" y="6309360"/>
            <a:ext cx="2151134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5" name="Footer Placeholder 14">
            <a:extLst>
              <a:ext uri="{FF2B5EF4-FFF2-40B4-BE49-F238E27FC236}">
                <a16:creationId xmlns:a16="http://schemas.microsoft.com/office/drawing/2014/main" id="{CFECE62A-61A4-407D-8F0B-D459CD977C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5388" y="6309360"/>
            <a:ext cx="6007691" cy="457200"/>
          </a:xfrm>
        </p:spPr>
        <p:txBody>
          <a:bodyPr/>
          <a:lstStyle>
            <a:lvl1pPr algn="r">
              <a:defRPr/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99FE60A9-FE2A-451F-9244-60FCE7FE9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062062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0849448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BFD12B6-57DE-4B63-A723-500B050FB7DD}"/>
              </a:ext>
            </a:extLst>
          </p:cNvPr>
          <p:cNvSpPr/>
          <p:nvPr/>
        </p:nvSpPr>
        <p:spPr>
          <a:xfrm>
            <a:off x="0" y="4215384"/>
            <a:ext cx="12192000" cy="2642616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316" y="1406284"/>
            <a:ext cx="10593694" cy="2597841"/>
          </a:xfrm>
        </p:spPr>
        <p:txBody>
          <a:bodyPr anchor="b">
            <a:normAutofit/>
          </a:bodyPr>
          <a:lstStyle>
            <a:lvl1pPr algn="ctr">
              <a:lnSpc>
                <a:spcPct val="125000"/>
              </a:lnSpc>
              <a:defRPr sz="440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18312" y="4527856"/>
            <a:ext cx="6559018" cy="1570245"/>
          </a:xfrm>
        </p:spPr>
        <p:txBody>
          <a:bodyPr anchor="t"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400" b="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1E2E75-4758-4930-8024-39287C9629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8B9949-402C-42C2-9A94-16590FC0C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9D83F6-DAF4-4876-AA41-F246EC970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1613A19-DDA2-44F6-9ED4-F87771C684B8}"/>
              </a:ext>
            </a:extLst>
          </p:cNvPr>
          <p:cNvSpPr/>
          <p:nvPr/>
        </p:nvSpPr>
        <p:spPr>
          <a:xfrm>
            <a:off x="0" y="4215384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53438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5376670" y="705114"/>
            <a:ext cx="6172412" cy="2403846"/>
          </a:xfrm>
        </p:spPr>
        <p:txBody>
          <a:bodyPr anchor="b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70" y="3749040"/>
            <a:ext cx="6172411" cy="23469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CE6B9B5-A5D1-4099-B52B-78F39AB0AFCB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87585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67" y="658999"/>
            <a:ext cx="6166422" cy="457200"/>
          </a:xfrm>
        </p:spPr>
        <p:txBody>
          <a:bodyPr anchor="b">
            <a:normAutofit/>
          </a:bodyPr>
          <a:lstStyle>
            <a:lvl1pPr marL="0" indent="0">
              <a:lnSpc>
                <a:spcPct val="130000"/>
              </a:lnSpc>
              <a:buNone/>
              <a:defRPr sz="18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76668" y="1116199"/>
            <a:ext cx="6166422" cy="20621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376668" y="3623098"/>
            <a:ext cx="6166421" cy="457200"/>
          </a:xfrm>
        </p:spPr>
        <p:txBody>
          <a:bodyPr anchor="b">
            <a:normAutofit/>
          </a:bodyPr>
          <a:lstStyle>
            <a:lvl1pPr marL="0" indent="0">
              <a:lnSpc>
                <a:spcPct val="99000"/>
              </a:lnSpc>
              <a:buNone/>
              <a:defRPr lang="en-US" sz="1800" b="1" kern="1200" cap="all" spc="150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30000"/>
              </a:lnSpc>
              <a:spcBef>
                <a:spcPts val="930"/>
              </a:spcBef>
              <a:buFont typeface="Corbel" panose="020B0503020204020204" pitchFamily="34" charset="0"/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76670" y="4102370"/>
            <a:ext cx="6166419" cy="206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26B370B-8381-431F-9492-0EA1205113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89085-2231-4A9C-B23C-B199A9DD26C5}"/>
              </a:ext>
            </a:extLst>
          </p:cNvPr>
          <p:cNvSpPr/>
          <p:nvPr/>
        </p:nvSpPr>
        <p:spPr>
          <a:xfrm rot="10800000">
            <a:off x="4693920" y="3396997"/>
            <a:ext cx="7498080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152159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CD215-1C45-48A0-8534-39FFE8A7C95A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dirty="0"/>
              <a:t>‹#›</a:t>
            </a:fld>
            <a:endParaRPr lang="en-US" dirty="0"/>
          </a:p>
        </p:txBody>
      </p:sp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94837D5C-EE88-BE2B-5940-6A8E20CAEE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7D6331A-AE6C-3009-DDD4-1671FF7E0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8D7D28B-DE67-0B99-CDEB-A037FFC56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8B9F3E3-6134-5423-F75E-B36E71A652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B1F677F-A1EC-4CDA-E80E-4B36954651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F1E2C06-C49E-A5AA-07A3-D134EFA3D2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2BA39D8-E4F7-CD36-B80A-49D228C0FC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06F4721-4B2C-0638-8409-054F6738EA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789478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CF41D3-C6B9-4E99-9321-87C4E2168F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5BC6EB-07B1-46AF-AC33-E998BC6AA4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3E3A0C1-6562-4819-9E88-4C1378FD5D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225541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ACA29BA-0143-49FF-8608-DB1623D99537}"/>
              </a:ext>
            </a:extLst>
          </p:cNvPr>
          <p:cNvSpPr/>
          <p:nvPr/>
        </p:nvSpPr>
        <p:spPr>
          <a:xfrm>
            <a:off x="0" y="0"/>
            <a:ext cx="8248592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53015" y="640079"/>
            <a:ext cx="2796066" cy="2551751"/>
          </a:xfrm>
        </p:spPr>
        <p:txBody>
          <a:bodyPr anchor="b">
            <a:normAutofit/>
          </a:bodyPr>
          <a:lstStyle>
            <a:lvl1pPr algn="l">
              <a:lnSpc>
                <a:spcPct val="135000"/>
              </a:lnSpc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8818" y="640078"/>
            <a:ext cx="6969693" cy="5455921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753015" y="3223803"/>
            <a:ext cx="2796066" cy="2872197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010CF18-370D-4E80-AE4C-396FFDFCAE5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C5EBFE9C-5A22-4462-9C51-E00C03F55C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753015" y="6309360"/>
            <a:ext cx="1734207" cy="457200"/>
          </a:xfrm>
        </p:spPr>
        <p:txBody>
          <a:bodyPr/>
          <a:lstStyle>
            <a:lvl1pPr algn="l">
              <a:defRPr/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2EBBFF2E-AA66-4B76-9139-CB000B5A4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38818" y="6309360"/>
            <a:ext cx="6993867" cy="457200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44F64C4-BF20-4F6B-B650-57C71C828A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4140893"/>
      </p:ext>
    </p:extLst>
  </p:cSld>
  <p:clrMapOvr>
    <a:masterClrMapping/>
  </p:clrMapOvr>
  <p:hf sldNum="0" hdr="0" ftr="0" dt="0"/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4996" y="640079"/>
            <a:ext cx="2714085" cy="2695903"/>
          </a:xfrm>
        </p:spPr>
        <p:txBody>
          <a:bodyPr anchor="b">
            <a:noAutofit/>
          </a:bodyPr>
          <a:lstStyle>
            <a:lvl1pPr algn="l"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248592" cy="6857999"/>
          </a:xfrm>
          <a:solidFill>
            <a:schemeClr val="bg2">
              <a:lumMod val="9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8834996" y="3429000"/>
            <a:ext cx="2714085" cy="2508026"/>
          </a:xfrm>
        </p:spPr>
        <p:txBody>
          <a:bodyPr anchor="t">
            <a:normAutofit/>
          </a:bodyPr>
          <a:lstStyle>
            <a:lvl1pPr marL="0" indent="0">
              <a:spcBef>
                <a:spcPts val="1400"/>
              </a:spcBef>
              <a:buNone/>
              <a:defRPr sz="1800" b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0949BC8-9ABF-49F6-851C-5DB0B86CA70D}"/>
              </a:ext>
            </a:extLst>
          </p:cNvPr>
          <p:cNvSpPr/>
          <p:nvPr/>
        </p:nvSpPr>
        <p:spPr>
          <a:xfrm rot="5400000">
            <a:off x="485159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4E1EE21-E3FA-4D43-B224-C664959637B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34997" y="6309360"/>
            <a:ext cx="1645920" cy="457200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2D7F83-8993-4ED4-9F02-663CC08505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E3678B7-E511-4CE1-BEE5-89E959B9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309360"/>
            <a:ext cx="4946592" cy="457200"/>
          </a:xfrm>
        </p:spPr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063196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23653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7" name="Straight Connector 6" title="Rule Line">
            <a:extLst>
              <a:ext uri="{FF2B5EF4-FFF2-40B4-BE49-F238E27FC236}">
                <a16:creationId xmlns:a16="http://schemas.microsoft.com/office/drawing/2014/main" id="{A1005B08-D2D4-455C-AA62-1200E43E7AF9}"/>
              </a:ext>
            </a:extLst>
          </p:cNvPr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2215722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BF5F5DFA-1BC3-4062-9356-6145C9F7C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B5D461-AEC0-477F-A77A-6227F95A83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75813" y="0"/>
            <a:ext cx="4016188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1A041D-DE47-45FA-AC78-CC7FD02571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1031500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1614254-52EF-4F58-99B1-CDA7C39223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9134" y="1095508"/>
            <a:ext cx="8203482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D3B3ABA-0408-41EA-935D-D4F4586AA8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87178" y="1361923"/>
            <a:ext cx="6623040" cy="1421898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0EA5BF-04A6-2B17-0703-8419C4DB97FF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87399" y="2916772"/>
            <a:ext cx="6622819" cy="2852639"/>
          </a:xfrm>
        </p:spPr>
        <p:txBody>
          <a:bodyPr anchor="t"/>
          <a:lstStyle>
            <a:lvl1pPr marL="0" indent="0">
              <a:lnSpc>
                <a:spcPct val="125000"/>
              </a:lnSpc>
              <a:spcAft>
                <a:spcPts val="600"/>
              </a:spcAft>
              <a:buNone/>
              <a:defRPr sz="2000" b="0"/>
            </a:lvl1pPr>
            <a:lvl2pPr>
              <a:lnSpc>
                <a:spcPct val="125000"/>
              </a:lnSpc>
              <a:spcAft>
                <a:spcPts val="600"/>
              </a:spcAft>
              <a:defRPr/>
            </a:lvl2pPr>
            <a:lvl3pPr>
              <a:lnSpc>
                <a:spcPct val="125000"/>
              </a:lnSpc>
              <a:spcAft>
                <a:spcPts val="600"/>
              </a:spcAft>
              <a:defRPr/>
            </a:lvl3pPr>
            <a:lvl4pPr>
              <a:lnSpc>
                <a:spcPct val="125000"/>
              </a:lnSpc>
              <a:spcAft>
                <a:spcPts val="600"/>
              </a:spcAft>
              <a:defRPr/>
            </a:lvl4pPr>
            <a:lvl5pPr>
              <a:lnSpc>
                <a:spcPct val="125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837301C-2B9B-4119-9002-BD6DB2AB87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6144405"/>
            <a:ext cx="815008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BD12738D-D0ED-4899-A01C-42439B5B3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6532" y="6167615"/>
            <a:ext cx="3982418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EED261D-45B9-40C1-8341-8B8B796E8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5" y="6112401"/>
            <a:ext cx="1218895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ooter Placeholder 7">
            <a:extLst>
              <a:ext uri="{FF2B5EF4-FFF2-40B4-BE49-F238E27FC236}">
                <a16:creationId xmlns:a16="http://schemas.microsoft.com/office/drawing/2014/main" id="{182CF530-D736-4104-8678-850EEDF997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7178" y="6309360"/>
            <a:ext cx="6623040" cy="457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9" name="Date Placeholder 5">
            <a:extLst>
              <a:ext uri="{FF2B5EF4-FFF2-40B4-BE49-F238E27FC236}">
                <a16:creationId xmlns:a16="http://schemas.microsoft.com/office/drawing/2014/main" id="{8DEDB7CE-711E-4E43-9450-4C7BECE2FCF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79537" y="6309360"/>
            <a:ext cx="1885598" cy="457200"/>
          </a:xfr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9">
            <a:extLst>
              <a:ext uri="{FF2B5EF4-FFF2-40B4-BE49-F238E27FC236}">
                <a16:creationId xmlns:a16="http://schemas.microsoft.com/office/drawing/2014/main" id="{F5D9588C-9E6B-42F6-8B42-D18388626A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E23953F-BF80-48E0-8282-62907D6C29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42523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D79D74E-6357-D3E7-30C0-09B4B82BA3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203482" y="1095507"/>
            <a:ext cx="3997653" cy="501689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5342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825689"/>
            <a:ext cx="7685728" cy="374154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30" y="825687"/>
            <a:ext cx="5957384" cy="3741551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40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360134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D60E3C33-714C-4528-93A6-4470C3E89A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710836" y="-2"/>
            <a:ext cx="4481164" cy="6858002"/>
          </a:xfrm>
          <a:custGeom>
            <a:avLst/>
            <a:gdLst>
              <a:gd name="connsiteX0" fmla="*/ 0 w 5332064"/>
              <a:gd name="connsiteY0" fmla="*/ 0 h 6858002"/>
              <a:gd name="connsiteX1" fmla="*/ 5332064 w 5332064"/>
              <a:gd name="connsiteY1" fmla="*/ 0 h 6858002"/>
              <a:gd name="connsiteX2" fmla="*/ 5332064 w 5332064"/>
              <a:gd name="connsiteY2" fmla="*/ 6858002 h 6858002"/>
              <a:gd name="connsiteX3" fmla="*/ 0 w 5332064"/>
              <a:gd name="connsiteY3" fmla="*/ 6858002 h 6858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064" h="6858002">
                <a:moveTo>
                  <a:pt x="0" y="0"/>
                </a:moveTo>
                <a:lnTo>
                  <a:pt x="5332064" y="0"/>
                </a:lnTo>
                <a:lnTo>
                  <a:pt x="5332064" y="6858002"/>
                </a:lnTo>
                <a:lnTo>
                  <a:pt x="0" y="6858002"/>
                </a:lnTo>
                <a:close/>
              </a:path>
            </a:pathLst>
          </a:custGeom>
        </p:spPr>
        <p:txBody>
          <a:bodyPr wrap="square" anchor="t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2498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307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E7E77A60-3019-43AE-AA38-E130C04CF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FDBF0FB-88D2-4271-BFAF-D129CF8C2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10325" y="-4078"/>
            <a:ext cx="5787773" cy="105654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862B807B-6DFA-471C-B675-016416207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1031500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555D4C0-9882-489D-AD77-A9F38B3784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1095508"/>
            <a:ext cx="5742273" cy="5016893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68EC5ED-FCAE-682A-C050-58786819EC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57416" y="1316736"/>
            <a:ext cx="5120640" cy="3392424"/>
          </a:xfrm>
        </p:spPr>
        <p:txBody>
          <a:bodyPr anchor="b"/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" name="Subtitle 2">
            <a:extLst>
              <a:ext uri="{FF2B5EF4-FFF2-40B4-BE49-F238E27FC236}">
                <a16:creationId xmlns:a16="http://schemas.microsoft.com/office/drawing/2014/main" id="{15C8BDC7-F09C-40A3-B14E-9A49781EE6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49828" y="4816366"/>
            <a:ext cx="5125300" cy="1068929"/>
          </a:xfrm>
        </p:spPr>
        <p:txBody>
          <a:bodyPr anchor="t" anchorCtr="0">
            <a:noAutofit/>
          </a:bodyPr>
          <a:lstStyle>
            <a:lvl1pPr marL="0" indent="0">
              <a:lnSpc>
                <a:spcPct val="100000"/>
              </a:lnSpc>
              <a:buNone/>
              <a:defRPr sz="2000" b="0"/>
            </a:lvl1pPr>
          </a:lstStyle>
          <a:p>
            <a:r>
              <a:rPr lang="en-US" sz="2000" dirty="0">
                <a:solidFill>
                  <a:schemeClr val="tx2"/>
                </a:solidFill>
              </a:rPr>
              <a:t>Click to add subtitle</a:t>
            </a:r>
          </a:p>
        </p:txBody>
      </p:sp>
      <p:sp>
        <p:nvSpPr>
          <p:cNvPr id="40" name="Picture Placeholder 38">
            <a:extLst>
              <a:ext uri="{FF2B5EF4-FFF2-40B4-BE49-F238E27FC236}">
                <a16:creationId xmlns:a16="http://schemas.microsoft.com/office/drawing/2014/main" id="{AB2070F4-085F-4F8D-A1E8-A58E5F8F068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6099" y="1095509"/>
            <a:ext cx="6391656" cy="501689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47A5DB4-1ED7-4630-89AF-F1802E44EF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144405"/>
            <a:ext cx="6446677" cy="71359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E5D4012-4107-490F-A369-EA7063242A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46677" y="6167615"/>
            <a:ext cx="5742273" cy="690385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95C79E2-9EA5-4713-B4AF-0E4572CFFA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6112249"/>
            <a:ext cx="12190475" cy="641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274C09E2-06F0-4230-8DAD-A0DBF01F8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379494" y="0"/>
            <a:ext cx="6400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74279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ontent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5C341663-7159-49AD-AAF3-4B3C490D81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0F2EB12-394C-40E4-9186-CBD6635B5D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7552" y="0"/>
            <a:ext cx="751444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1">
            <a:extLst>
              <a:ext uri="{FF2B5EF4-FFF2-40B4-BE49-F238E27FC236}">
                <a16:creationId xmlns:a16="http://schemas.microsoft.com/office/drawing/2014/main" id="{53F9468C-8821-4670-9C7C-78E7D75861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41023" y="167463"/>
            <a:ext cx="6408058" cy="1580890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FD78806-0532-B92A-4326-73941B4232E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0" y="0"/>
            <a:ext cx="4613275" cy="6858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Click to add content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83D2425-8E71-4C9D-8737-018CE44525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21655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DEB24183-BE19-B810-4EF4-D9959CAD150B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5140405" y="1959427"/>
            <a:ext cx="6408665" cy="4161653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800" b="0"/>
            </a:lvl1pPr>
            <a:lvl2pPr>
              <a:lnSpc>
                <a:spcPct val="100000"/>
              </a:lnSpc>
              <a:spcAft>
                <a:spcPts val="600"/>
              </a:spcAft>
              <a:defRPr sz="1800"/>
            </a:lvl2pPr>
            <a:lvl3pPr>
              <a:lnSpc>
                <a:spcPct val="100000"/>
              </a:lnSpc>
              <a:spcAft>
                <a:spcPts val="600"/>
              </a:spcAft>
              <a:defRPr sz="1800"/>
            </a:lvl3pPr>
            <a:lvl4pPr>
              <a:lnSpc>
                <a:spcPct val="100000"/>
              </a:lnSpc>
              <a:spcAft>
                <a:spcPts val="600"/>
              </a:spcAft>
              <a:defRPr sz="1800"/>
            </a:lvl4pPr>
            <a:lvl5pPr>
              <a:lnSpc>
                <a:spcPct val="100000"/>
              </a:lnSpc>
              <a:spcAft>
                <a:spcPts val="600"/>
              </a:spcAft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D15B6AB-EFBA-3087-EC3D-8DA945B70C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0405" y="6309360"/>
            <a:ext cx="3982428" cy="457200"/>
          </a:xfrm>
        </p:spPr>
        <p:txBody>
          <a:bodyPr/>
          <a:lstStyle>
            <a:lvl1pPr algn="ctr">
              <a:defRPr>
                <a:effectLst/>
              </a:defRPr>
            </a:lvl1pPr>
          </a:lstStyle>
          <a:p>
            <a:pPr algn="l"/>
            <a:r>
              <a:rPr lang="en-US" dirty="0"/>
              <a:t>Presentation Title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A3371A6-1409-7906-744F-59D906DF67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238415" y="6309360"/>
            <a:ext cx="1215204" cy="457200"/>
          </a:xfrm>
        </p:spPr>
        <p:txBody>
          <a:bodyPr/>
          <a:lstStyle>
            <a:lvl1pPr algn="ctr">
              <a:defRPr>
                <a:effectLst/>
              </a:defRPr>
            </a:lvl1pPr>
          </a:lstStyle>
          <a:p>
            <a:r>
              <a:rPr lang="en-US" dirty="0">
                <a:solidFill>
                  <a:schemeClr val="tx2"/>
                </a:solidFill>
              </a:rPr>
              <a:t>9/8/20XX</a:t>
            </a:r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8546652F-6212-09E9-1A75-28F7C8EEF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4187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8" y="1034477"/>
            <a:ext cx="9380431" cy="2614551"/>
          </a:xfrm>
        </p:spPr>
        <p:txBody>
          <a:bodyPr anchor="b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4ADB5-E70F-B672-CBEB-D8194AEA79D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86177" y="3649028"/>
            <a:ext cx="9380431" cy="2164715"/>
          </a:xfrm>
        </p:spPr>
        <p:txBody>
          <a:bodyPr anchor="t"/>
          <a:lstStyle>
            <a:lvl1pPr marL="0" indent="0">
              <a:lnSpc>
                <a:spcPct val="125000"/>
              </a:lnSpc>
              <a:buNone/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>
              <a:defRPr lang="en-US" sz="2400" b="0" kern="1200" spc="150" baseline="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>
              <a:defRPr lang="en-US" sz="2400" b="0" kern="1200" spc="150" baseline="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19357388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23DC2F0A-1748-49AE-AF72-D6BBB4F8F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3DF7B1-E0C5-4E09-BB5C-F11EA14D7C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66789"/>
            <a:ext cx="6833381" cy="25942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BC678EC-E47C-4AC2-A75A-7022CECD00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4622" y="848455"/>
            <a:ext cx="5102365" cy="2601914"/>
          </a:xfrm>
        </p:spPr>
        <p:txBody>
          <a:bodyPr tIns="182880" anchor="ctr" anchorCtr="0">
            <a:noAutofit/>
          </a:bodyPr>
          <a:lstStyle>
            <a:lvl1pPr>
              <a:lnSpc>
                <a:spcPct val="100000"/>
              </a:lnSpc>
              <a:defRPr sz="32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74E69A-5ABD-42DF-A2B0-997A626257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63" y="920164"/>
            <a:ext cx="1070775" cy="24661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C2B6D0A-4A1F-4B59-B429-AD3FABC74F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90232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B66529-F6B7-4C1C-8291-8139628DF6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48456"/>
            <a:ext cx="6833382" cy="7170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72245B9-34B5-4F89-8EA6-C018B9D4FA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58023" y="3442673"/>
            <a:ext cx="5333977" cy="3415328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90814BE-76E8-43EC-9616-A1F02F053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3396996"/>
            <a:ext cx="12192001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F8AAA0A6-9D4B-4AA2-82F0-77E5ECF4B64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7386762" y="3928342"/>
            <a:ext cx="4162319" cy="228500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Aft>
                <a:spcPts val="600"/>
              </a:spcAft>
              <a:buNone/>
              <a:defRPr sz="1800" b="0"/>
            </a:lvl1pPr>
          </a:lstStyle>
          <a:p>
            <a:r>
              <a:rPr lang="en-US" dirty="0"/>
              <a:t>Click to add text</a:t>
            </a:r>
          </a:p>
        </p:txBody>
      </p:sp>
      <p:sp>
        <p:nvSpPr>
          <p:cNvPr id="17" name="Footer Placeholder 12">
            <a:extLst>
              <a:ext uri="{FF2B5EF4-FFF2-40B4-BE49-F238E27FC236}">
                <a16:creationId xmlns:a16="http://schemas.microsoft.com/office/drawing/2014/main" id="{8E3FFD99-95F0-47A4-8642-FB9FECEC4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5917" y="6309360"/>
            <a:ext cx="4946592" cy="457200"/>
          </a:xfrm>
        </p:spPr>
        <p:txBody>
          <a:bodyPr/>
          <a:lstStyle>
            <a:lvl1pPr>
              <a:defRPr lang="en-US" sz="1200" kern="1200" spc="150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+mn-cs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4727536-E532-4015-A178-0ABB6B09C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339893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Date Placeholder 11">
            <a:extLst>
              <a:ext uri="{FF2B5EF4-FFF2-40B4-BE49-F238E27FC236}">
                <a16:creationId xmlns:a16="http://schemas.microsoft.com/office/drawing/2014/main" id="{22977876-C29D-4D32-9948-303465AEC31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77730" y="6309360"/>
            <a:ext cx="2736329" cy="457200"/>
          </a:xfrm>
        </p:spPr>
        <p:txBody>
          <a:bodyPr/>
          <a:lstStyle/>
          <a:p>
            <a:r>
              <a:rPr lang="en-US" dirty="0"/>
              <a:t>9/8/20XX</a:t>
            </a:r>
          </a:p>
        </p:txBody>
      </p:sp>
      <p:sp>
        <p:nvSpPr>
          <p:cNvPr id="20" name="Slide Number Placeholder 15">
            <a:extLst>
              <a:ext uri="{FF2B5EF4-FFF2-40B4-BE49-F238E27FC236}">
                <a16:creationId xmlns:a16="http://schemas.microsoft.com/office/drawing/2014/main" id="{6A7BC11E-2EF0-4989-9A7E-7AB377DB85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69202" y="6309360"/>
            <a:ext cx="979879" cy="457200"/>
          </a:xfrm>
        </p:spPr>
        <p:txBody>
          <a:bodyPr/>
          <a:lstStyle>
            <a:lvl1pPr>
              <a:defRPr sz="1200" b="0"/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557ABF-B75C-BD78-1A04-E483A57A9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67712" y="0"/>
            <a:ext cx="5728216" cy="8455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183854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EA8D8870-8337-4ABD-9EA6-3D5AAB7E4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>
            <a:off x="0" y="0"/>
            <a:ext cx="12192001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BAC3B2DB-2CCA-4BD4-8D63-98257049E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825689"/>
            <a:ext cx="12192000" cy="520173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24DAAC3-FA37-4838-A298-327679F99F8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86629" y="825687"/>
            <a:ext cx="9643772" cy="5201730"/>
          </a:xfrm>
        </p:spPr>
        <p:txBody>
          <a:bodyPr tIns="182880" anchor="ctr" anchorCtr="0">
            <a:noAutofit/>
          </a:bodyPr>
          <a:lstStyle>
            <a:lvl1pPr algn="l">
              <a:lnSpc>
                <a:spcPct val="100000"/>
              </a:lnSpc>
              <a:defRPr sz="4800" cap="all" baseline="0">
                <a:solidFill>
                  <a:schemeClr val="bg1"/>
                </a:solidFill>
              </a:defRPr>
            </a:lvl1pPr>
          </a:lstStyle>
          <a:p>
            <a:r>
              <a:rPr lang="en-US" sz="4400" dirty="0">
                <a:solidFill>
                  <a:schemeClr val="bg1"/>
                </a:solidFill>
              </a:rPr>
              <a:t>CLICK TO ADD TITLE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FB792E4C-AD3B-4E88-8540-E757597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889696"/>
            <a:ext cx="1070775" cy="507771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6A32632F-9ED1-4328-BBE3-B4E01415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2365125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A124D3C-01E3-4B96-BDF0-54851D1739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7658511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7A64FF-37A7-4837-8033-CBEA22697E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896046"/>
            <a:ext cx="1070775" cy="5077717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C0C09F-8990-542B-199E-E6FADE2FEE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6" y="0"/>
            <a:ext cx="1070775" cy="825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6F60C3-341E-9533-2415-66360A254A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119515" y="6027421"/>
            <a:ext cx="1070775" cy="8305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475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0786F82F-1B47-46ED-8EAE-53EF71E59E9A}"/>
              </a:ext>
            </a:extLst>
          </p:cNvPr>
          <p:cNvSpPr/>
          <p:nvPr/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2918" y="705113"/>
            <a:ext cx="3411973" cy="5197498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76671" y="705113"/>
            <a:ext cx="6172412" cy="5197497"/>
          </a:xfrm>
          <a:prstGeom prst="rect">
            <a:avLst/>
          </a:prstGeom>
        </p:spPr>
        <p:txBody>
          <a:bodyPr vert="horz" lIns="109728" tIns="109728" rIns="109728" bIns="9144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2917" y="6309360"/>
            <a:ext cx="3411973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9/8/20XX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76670" y="6309360"/>
            <a:ext cx="4946592" cy="457200"/>
          </a:xfrm>
          <a:prstGeom prst="rect">
            <a:avLst/>
          </a:prstGeom>
        </p:spPr>
        <p:txBody>
          <a:bodyPr vert="horz" lIns="109728" tIns="109728" rIns="109728" bIns="91440" rtlCol="0" anchor="ctr"/>
          <a:lstStyle>
            <a:lvl1pPr algn="l">
              <a:defRPr sz="1200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69202" y="6309360"/>
            <a:ext cx="979879" cy="457200"/>
          </a:xfrm>
          <a:prstGeom prst="rect">
            <a:avLst/>
          </a:prstGeom>
        </p:spPr>
        <p:txBody>
          <a:bodyPr vert="horz" lIns="109728" tIns="109728" rIns="109728" bIns="91440" rtlCol="0" anchor="b"/>
          <a:lstStyle>
            <a:lvl1pPr algn="r">
              <a:defRPr sz="1600" b="1" spc="1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FAEF9944-A4F6-4C59-AEBD-678D6480B8EA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F1BAF6F-6275-4646-9C59-331B29B9550F}"/>
              </a:ext>
            </a:extLst>
          </p:cNvPr>
          <p:cNvSpPr/>
          <p:nvPr/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5489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  <p:sldLayoutId id="2147483702" r:id="rId16"/>
    <p:sldLayoutId id="2147483709" r:id="rId17"/>
    <p:sldLayoutId id="2147483682" r:id="rId18"/>
  </p:sldLayoutIdLst>
  <p:hf sldNum="0" hdr="0" ftr="0" dt="0"/>
  <p:txStyles>
    <p:titleStyle>
      <a:lvl1pPr algn="l" defTabSz="914400" rtl="0" eaLnBrk="1" latinLnBrk="0" hangingPunct="1">
        <a:lnSpc>
          <a:spcPct val="150000"/>
        </a:lnSpc>
        <a:spcBef>
          <a:spcPct val="0"/>
        </a:spcBef>
        <a:buNone/>
        <a:defRPr sz="3600" b="1" kern="1200" spc="1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800" b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None/>
        <a:defRPr sz="16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0" indent="-320040" algn="l" defTabSz="914400" rtl="0" eaLnBrk="1" latinLnBrk="0" hangingPunct="1">
        <a:lnSpc>
          <a:spcPct val="140000"/>
        </a:lnSpc>
        <a:spcBef>
          <a:spcPts val="930"/>
        </a:spcBef>
        <a:buFont typeface="Corbel" panose="020B0503020204020204" pitchFamily="34" charset="0"/>
        <a:buChar char="–"/>
        <a:defRPr sz="1400" i="1" kern="1200" spc="15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png"/><Relationship Id="rId4" Type="http://schemas.openxmlformats.org/officeDocument/2006/relationships/hyperlink" Target="https://www.getdroidtips.com/mute-unmute-microsoft-teams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hyperlink" Target="https://knowlesteachers.org/kaleidoscope/raise-hand-whats-teaching-taught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4" Type="http://schemas.openxmlformats.org/officeDocument/2006/relationships/hyperlink" Target="mailto:admin@nederlandfire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86629" y="825687"/>
            <a:ext cx="9643772" cy="2923353"/>
          </a:xfr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 dirty="0"/>
              <a:t>Nederland fire protection district</a:t>
            </a:r>
            <a:br>
              <a:rPr lang="en-US" dirty="0"/>
            </a:br>
            <a:r>
              <a:rPr lang="en-US" dirty="0"/>
              <a:t>public hearing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8C58C9C-42F6-BFE0-AFEA-906CE56E5BE6}"/>
              </a:ext>
            </a:extLst>
          </p:cNvPr>
          <p:cNvSpPr txBox="1"/>
          <p:nvPr/>
        </p:nvSpPr>
        <p:spPr>
          <a:xfrm>
            <a:off x="1408176" y="3959352"/>
            <a:ext cx="78089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Petition for Inclusion</a:t>
            </a:r>
          </a:p>
          <a:p>
            <a:r>
              <a:rPr lang="en-US" sz="3200" dirty="0">
                <a:solidFill>
                  <a:schemeClr val="bg1"/>
                </a:solidFill>
              </a:rPr>
              <a:t>Wednesday October 21, 2026</a:t>
            </a:r>
          </a:p>
          <a:p>
            <a:r>
              <a:rPr lang="en-US" sz="3200" dirty="0">
                <a:solidFill>
                  <a:schemeClr val="bg1"/>
                </a:solidFill>
              </a:rPr>
              <a:t>6:00PM</a:t>
            </a:r>
          </a:p>
        </p:txBody>
      </p:sp>
      <p:pic>
        <p:nvPicPr>
          <p:cNvPr id="5" name="Picture 4" descr="A yellow and blue emblem with a firefighter and a fire hose&#10;&#10;AI-generated content may be incorrect.">
            <a:extLst>
              <a:ext uri="{FF2B5EF4-FFF2-40B4-BE49-F238E27FC236}">
                <a16:creationId xmlns:a16="http://schemas.microsoft.com/office/drawing/2014/main" id="{3AE9887B-13D5-54AB-9FA7-112FEDE98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1005" y="3601022"/>
            <a:ext cx="2286319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39072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FDE6B89-9484-4E50-8387-C55E031D8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Teams Meeting Basic Features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0EB58E2-A9A0-481A-8B5B-381B836CE40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87399" y="2916773"/>
            <a:ext cx="6622819" cy="2834804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Change Screen Name</a:t>
            </a:r>
          </a:p>
          <a:p>
            <a:r>
              <a:rPr lang="en-US" dirty="0"/>
              <a:t>Mute/Unmute</a:t>
            </a:r>
          </a:p>
          <a:p>
            <a:r>
              <a:rPr lang="en-US" dirty="0"/>
              <a:t>Turn camera on/off</a:t>
            </a:r>
          </a:p>
          <a:p>
            <a:r>
              <a:rPr lang="en-US" dirty="0"/>
              <a:t>Raise your hand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Signaling us if dialing in</a:t>
            </a:r>
          </a:p>
          <a:p>
            <a:r>
              <a:rPr lang="en-US" dirty="0"/>
              <a:t>Adding comments to the chat</a:t>
            </a:r>
          </a:p>
        </p:txBody>
      </p:sp>
    </p:spTree>
    <p:extLst>
      <p:ext uri="{BB962C8B-B14F-4D97-AF65-F5344CB8AC3E}">
        <p14:creationId xmlns:p14="http://schemas.microsoft.com/office/powerpoint/2010/main" val="33182995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3689" y="876552"/>
            <a:ext cx="5957384" cy="1048833"/>
          </a:xfrm>
        </p:spPr>
        <p:txBody>
          <a:bodyPr vert="horz" lIns="109728" tIns="109728" rIns="109728" bIns="91440" rtlCol="0" anchor="ctr">
            <a:noAutofit/>
          </a:bodyPr>
          <a:lstStyle/>
          <a:p>
            <a:r>
              <a:rPr lang="en-US" sz="3200" dirty="0"/>
              <a:t>Change screen name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5B0A643-D01C-0297-C912-023123A0BE1F}"/>
              </a:ext>
            </a:extLst>
          </p:cNvPr>
          <p:cNvSpPr txBox="1"/>
          <p:nvPr/>
        </p:nvSpPr>
        <p:spPr>
          <a:xfrm>
            <a:off x="716682" y="1762140"/>
            <a:ext cx="5957384" cy="1719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Click on People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In the “Participant” window click on the three dots (more) …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Choose edit display name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196EB5E-D4D5-60FF-30DD-BD3C717608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6426" y="3105157"/>
            <a:ext cx="7775350" cy="3286118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EAF72CB1-FAAA-0666-3581-428EBA1F9186}"/>
              </a:ext>
            </a:extLst>
          </p:cNvPr>
          <p:cNvSpPr/>
          <p:nvPr/>
        </p:nvSpPr>
        <p:spPr>
          <a:xfrm>
            <a:off x="6674066" y="3181350"/>
            <a:ext cx="498259" cy="581025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2EB06BD-A750-09DA-45C7-2D3EBF16BE8E}"/>
              </a:ext>
            </a:extLst>
          </p:cNvPr>
          <p:cNvSpPr/>
          <p:nvPr/>
        </p:nvSpPr>
        <p:spPr>
          <a:xfrm>
            <a:off x="11582400" y="4729018"/>
            <a:ext cx="369376" cy="52503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23C8969-D5AA-5EF3-B587-6BE71174DE52}"/>
              </a:ext>
            </a:extLst>
          </p:cNvPr>
          <p:cNvSpPr/>
          <p:nvPr/>
        </p:nvSpPr>
        <p:spPr>
          <a:xfrm>
            <a:off x="10557957" y="5810250"/>
            <a:ext cx="1292297" cy="581025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4700F03C-1CFA-4D1B-B9AA-C41611B062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746" y="3801283"/>
            <a:ext cx="6020640" cy="29055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A16035DD-86E2-941D-F461-8318AF4F06E5}"/>
              </a:ext>
            </a:extLst>
          </p:cNvPr>
          <p:cNvSpPr txBox="1"/>
          <p:nvPr/>
        </p:nvSpPr>
        <p:spPr>
          <a:xfrm>
            <a:off x="811718" y="5810250"/>
            <a:ext cx="3269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Enter your preferred name</a:t>
            </a:r>
            <a:br>
              <a:rPr lang="en-US" dirty="0"/>
            </a:br>
            <a:r>
              <a:rPr lang="en-US" dirty="0"/>
              <a:t>Click SAVE</a:t>
            </a:r>
          </a:p>
        </p:txBody>
      </p:sp>
    </p:spTree>
    <p:extLst>
      <p:ext uri="{BB962C8B-B14F-4D97-AF65-F5344CB8AC3E}">
        <p14:creationId xmlns:p14="http://schemas.microsoft.com/office/powerpoint/2010/main" val="2916022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64909C-4C0B-F960-619C-2840B6BE3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2868AE8-85CF-A5C4-D822-A66C22A9B7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2473" y="1786247"/>
            <a:ext cx="5957384" cy="1048833"/>
          </a:xfrm>
        </p:spPr>
        <p:txBody>
          <a:bodyPr vert="horz" lIns="109728" tIns="109728" rIns="109728" bIns="91440" rtlCol="0" anchor="ctr">
            <a:normAutofit/>
          </a:bodyPr>
          <a:lstStyle/>
          <a:p>
            <a:r>
              <a:rPr lang="en-US" dirty="0"/>
              <a:t>Mute/unmute</a:t>
            </a:r>
          </a:p>
        </p:txBody>
      </p:sp>
      <p:pic>
        <p:nvPicPr>
          <p:cNvPr id="41" name="Picture Placeholder 40">
            <a:extLst>
              <a:ext uri="{FF2B5EF4-FFF2-40B4-BE49-F238E27FC236}">
                <a16:creationId xmlns:a16="http://schemas.microsoft.com/office/drawing/2014/main" id="{607881E0-395A-6478-5BA3-748DC2253A4B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752" t="-46154" r="11214" b="-46154"/>
          <a:stretch>
            <a:fillRect/>
          </a:stretch>
        </p:blipFill>
        <p:spPr>
          <a:xfrm>
            <a:off x="7818446" y="-785092"/>
            <a:ext cx="4297680" cy="685800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818C5F4-A4EF-D5C4-0B2F-B44C9C134915}"/>
              </a:ext>
            </a:extLst>
          </p:cNvPr>
          <p:cNvSpPr txBox="1"/>
          <p:nvPr/>
        </p:nvSpPr>
        <p:spPr>
          <a:xfrm>
            <a:off x="1502473" y="2761928"/>
            <a:ext cx="59573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Ctrl + Shift + 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AD383A-0C99-9ABA-DB51-674CA7CA39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02473" y="4790972"/>
            <a:ext cx="8764223" cy="1467055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D31C4E25-8CE3-5C9C-988A-8766417E192C}"/>
              </a:ext>
            </a:extLst>
          </p:cNvPr>
          <p:cNvSpPr/>
          <p:nvPr/>
        </p:nvSpPr>
        <p:spPr>
          <a:xfrm>
            <a:off x="6877050" y="4286250"/>
            <a:ext cx="2790825" cy="2209800"/>
          </a:xfrm>
          <a:prstGeom prst="ellipse">
            <a:avLst/>
          </a:prstGeom>
          <a:noFill/>
          <a:ln w="3175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51439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A743C5C5-AB40-FCB5-33B0-D681B8B074A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2770" t="-20340" r="2770" b="-20340"/>
          <a:stretch>
            <a:fillRect/>
          </a:stretch>
        </p:blipFill>
        <p:spPr>
          <a:xfrm>
            <a:off x="0" y="1841108"/>
            <a:ext cx="6391656" cy="5016892"/>
          </a:xfrm>
          <a:prstGeom prst="rect">
            <a:avLst/>
          </a:prstGeom>
        </p:spPr>
      </p:pic>
      <p:sp>
        <p:nvSpPr>
          <p:cNvPr id="14" name="Title 13">
            <a:extLst>
              <a:ext uri="{FF2B5EF4-FFF2-40B4-BE49-F238E27FC236}">
                <a16:creationId xmlns:a16="http://schemas.microsoft.com/office/drawing/2014/main" id="{331CEB84-49DC-40A9-B2F0-D573658AE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Turn Camera on/off</a:t>
            </a:r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B7886DF7-FA3D-4AD1-AEC1-578EA3AC8C7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Ctrl + Shift + O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AD769AE-CBA2-5EE1-BFE2-6BE60DEA674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3734" y="1430675"/>
            <a:ext cx="10183646" cy="1448002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58F5E01-9F2C-72F7-883C-38E3E33539F1}"/>
              </a:ext>
            </a:extLst>
          </p:cNvPr>
          <p:cNvSpPr/>
          <p:nvPr/>
        </p:nvSpPr>
        <p:spPr>
          <a:xfrm>
            <a:off x="7033098" y="1095509"/>
            <a:ext cx="3151762" cy="2027070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97926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B65A9-1ACB-EE49-7672-A927F8F346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Raise your hand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2C6BF86C-38BB-3B7E-9F36-9166C538BD1D}"/>
              </a:ext>
            </a:extLst>
          </p:cNvPr>
          <p:cNvPicPr>
            <a:picLocks noGrp="1" noChangeAspect="1"/>
          </p:cNvPicPr>
          <p:nvPr>
            <p:ph sz="quarter" idx="16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13441" t="-9506" r="13441" b="-9506"/>
          <a:stretch>
            <a:fillRect/>
          </a:stretch>
        </p:blipFill>
        <p:spPr>
          <a:xfrm>
            <a:off x="0" y="-494034"/>
            <a:ext cx="4613275" cy="6855923"/>
          </a:xfr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BBAABBD-8A7F-A90C-3E5F-9B47E6255AA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140405" y="1959427"/>
            <a:ext cx="6408665" cy="1097809"/>
          </a:xfrm>
        </p:spPr>
        <p:txBody>
          <a:bodyPr>
            <a:normAutofit/>
          </a:bodyPr>
          <a:lstStyle/>
          <a:p>
            <a:r>
              <a:rPr lang="en-US" dirty="0"/>
              <a:t>Ctrl + Shift + K</a:t>
            </a:r>
          </a:p>
          <a:p>
            <a:r>
              <a:rPr lang="en-US" dirty="0"/>
              <a:t>If dialing in – press *5 on your phone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1E905B2-DA41-F4DE-14C0-32EA009DA7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7357" y="4665021"/>
            <a:ext cx="10612331" cy="1438476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3B0F62BB-A33C-AC6F-D476-70E85070CF26}"/>
              </a:ext>
            </a:extLst>
          </p:cNvPr>
          <p:cNvSpPr/>
          <p:nvPr/>
        </p:nvSpPr>
        <p:spPr>
          <a:xfrm>
            <a:off x="3414409" y="4406630"/>
            <a:ext cx="2889114" cy="1955259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1088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0814B6A3-5F3E-4909-8ED5-87FE8249226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vert="horz" lIns="109728" tIns="109728" rIns="109728" bIns="91440" rtlCol="0" anchor="b">
            <a:normAutofit/>
          </a:bodyPr>
          <a:lstStyle/>
          <a:p>
            <a:r>
              <a:rPr lang="en-US" dirty="0"/>
              <a:t>Adding </a:t>
            </a:r>
            <a:br>
              <a:rPr lang="en-US" dirty="0"/>
            </a:br>
            <a:r>
              <a:rPr lang="en-US" dirty="0"/>
              <a:t>comments to </a:t>
            </a:r>
            <a:br>
              <a:rPr lang="en-US" dirty="0"/>
            </a:br>
            <a:r>
              <a:rPr lang="en-US" dirty="0"/>
              <a:t>the chat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49783E-6294-7EA5-E521-86A759EE59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779" y="3614451"/>
            <a:ext cx="7221077" cy="851450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BA127417-A76D-E8AE-41E8-FC88FB376E28}"/>
              </a:ext>
            </a:extLst>
          </p:cNvPr>
          <p:cNvSpPr/>
          <p:nvPr/>
        </p:nvSpPr>
        <p:spPr>
          <a:xfrm>
            <a:off x="1802760" y="3484029"/>
            <a:ext cx="1513093" cy="1112294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AA065-4454-2A82-D129-6E5E5C6157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0190" y="693392"/>
            <a:ext cx="3782536" cy="5911272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91E19583-8DD5-BB96-7DD8-8D5B2AA75D87}"/>
              </a:ext>
            </a:extLst>
          </p:cNvPr>
          <p:cNvSpPr/>
          <p:nvPr/>
        </p:nvSpPr>
        <p:spPr>
          <a:xfrm>
            <a:off x="7882992" y="5399319"/>
            <a:ext cx="4189734" cy="1458681"/>
          </a:xfrm>
          <a:prstGeom prst="ellipse">
            <a:avLst/>
          </a:prstGeom>
          <a:noFill/>
          <a:ln w="254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5493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0786F82F-1B47-46ED-8EAE-53EF71E59E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18302" y="0"/>
            <a:ext cx="7473698" cy="6858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F1BAF6F-6275-4646-9C59-331B29B955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57298" y="3396997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2ECA4CB2-9071-41EB-AABB-2D8EB939D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3" name="Picture 2" descr="A yellow and blue emblem with a firefighter and a fire hose&#10;&#10;AI-generated content may be incorrect.">
            <a:extLst>
              <a:ext uri="{FF2B5EF4-FFF2-40B4-BE49-F238E27FC236}">
                <a16:creationId xmlns:a16="http://schemas.microsoft.com/office/drawing/2014/main" id="{584C304A-7468-FE0A-D09E-034CC2F13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584" y="799696"/>
            <a:ext cx="3691130" cy="369113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B86F6BD-9C49-4F4F-99EA-9C5AA3183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97806" y="-2"/>
            <a:ext cx="7494194" cy="16419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64081DB-1923-4878-AB15-AD54F35A1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6671" y="265706"/>
            <a:ext cx="6399212" cy="1162801"/>
          </a:xfrm>
        </p:spPr>
        <p:txBody>
          <a:bodyPr vert="horz" lIns="109728" tIns="109728" rIns="109728" bIns="91440" rtlCol="0" anchor="ctr">
            <a:normAutofit fontScale="90000"/>
          </a:bodyPr>
          <a:lstStyle/>
          <a:p>
            <a:pPr>
              <a:lnSpc>
                <a:spcPct val="140000"/>
              </a:lnSpc>
            </a:pPr>
            <a:r>
              <a:rPr lang="en-US" sz="2400" dirty="0"/>
              <a:t>THANK YOU </a:t>
            </a:r>
            <a:br>
              <a:rPr lang="en-US" sz="2400" dirty="0"/>
            </a:br>
            <a:r>
              <a:rPr lang="en-US" sz="2400" dirty="0"/>
              <a:t>for your participation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7DA365B-E064-481A-A62D-18CD31DB3F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4795" y="1658471"/>
            <a:ext cx="7517205" cy="3541058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6DBE49D-AABD-458B-B2DF-4D5FA7D5C7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205919"/>
            <a:ext cx="4651248" cy="165208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833CC6-729B-40E8-B891-D93467E34B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236801" y="3396995"/>
            <a:ext cx="685800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55816F-F516-477A-8EF2-D8CA20267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6670" y="1940119"/>
            <a:ext cx="6172413" cy="3029446"/>
          </a:xfrm>
        </p:spPr>
        <p:txBody>
          <a:bodyPr vert="horz" lIns="109728" tIns="109728" rIns="109728" bIns="91440" rtlCol="0" anchor="ctr">
            <a:normAutofit/>
          </a:bodyPr>
          <a:lstStyle/>
          <a:p>
            <a:pPr>
              <a:lnSpc>
                <a:spcPct val="140000"/>
              </a:lnSpc>
            </a:pPr>
            <a:r>
              <a:rPr lang="en-US" dirty="0"/>
              <a:t>Questions or comments?</a:t>
            </a:r>
            <a:endParaRPr lang="en-US"/>
          </a:p>
          <a:p>
            <a:pPr>
              <a:lnSpc>
                <a:spcPct val="140000"/>
              </a:lnSpc>
            </a:pPr>
            <a:r>
              <a:rPr lang="en-US" dirty="0"/>
              <a:t>Sherry Snyder</a:t>
            </a:r>
            <a:endParaRPr lang="en-US"/>
          </a:p>
          <a:p>
            <a:pPr>
              <a:lnSpc>
                <a:spcPct val="140000"/>
              </a:lnSpc>
            </a:pPr>
            <a:r>
              <a:rPr lang="en-US" dirty="0">
                <a:hlinkClick r:id="rId4"/>
              </a:rPr>
              <a:t>admin@nederlandfire.org</a:t>
            </a:r>
            <a:r>
              <a:rPr lang="en-US" dirty="0"/>
              <a:t> </a:t>
            </a:r>
            <a:endParaRPr lang="en-US"/>
          </a:p>
          <a:p>
            <a:pPr>
              <a:lnSpc>
                <a:spcPct val="140000"/>
              </a:lnSpc>
            </a:pPr>
            <a:r>
              <a:rPr lang="en-US" dirty="0"/>
              <a:t>(303) 258-9161 ext. 100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5757897-7307-46AF-923D-FF5BF45DD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5205919"/>
            <a:ext cx="12188952" cy="6400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8203993"/>
      </p:ext>
    </p:extLst>
  </p:cSld>
  <p:clrMapOvr>
    <a:masterClrMapping/>
  </p:clrMapOvr>
</p:sld>
</file>

<file path=ppt/theme/theme1.xml><?xml version="1.0" encoding="utf-8"?>
<a:theme xmlns:a="http://schemas.openxmlformats.org/drawingml/2006/main" name="ShojiVTI">
  <a:themeElements>
    <a:clrScheme name="Shoji">
      <a:dk1>
        <a:sysClr val="windowText" lastClr="000000"/>
      </a:dk1>
      <a:lt1>
        <a:sysClr val="window" lastClr="FFFFFF"/>
      </a:lt1>
      <a:dk2>
        <a:srgbClr val="595460"/>
      </a:dk2>
      <a:lt2>
        <a:srgbClr val="EBEDEB"/>
      </a:lt2>
      <a:accent1>
        <a:srgbClr val="97A7B8"/>
      </a:accent1>
      <a:accent2>
        <a:srgbClr val="A5B592"/>
      </a:accent2>
      <a:accent3>
        <a:srgbClr val="CED228"/>
      </a:accent3>
      <a:accent4>
        <a:srgbClr val="D1C499"/>
      </a:accent4>
      <a:accent5>
        <a:srgbClr val="BDB3B6"/>
      </a:accent5>
      <a:accent6>
        <a:srgbClr val="C5A98D"/>
      </a:accent6>
      <a:hlink>
        <a:srgbClr val="CC9900"/>
      </a:hlink>
      <a:folHlink>
        <a:srgbClr val="96A9A9"/>
      </a:folHlink>
    </a:clrScheme>
    <a:fontScheme name="Custom 7">
      <a:majorFont>
        <a:latin typeface="Meiryo"/>
        <a:ea typeface=""/>
        <a:cs typeface=""/>
      </a:majorFont>
      <a:minorFont>
        <a:latin typeface="Meiryo"/>
        <a:ea typeface=""/>
        <a:cs typeface="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ojiVTI" id="{00D0DDEB-E771-48E5-9E96-0647434F08B1}" vid="{9D22D596-7FD0-4F89-958C-AD79A094911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d75f40-7d24-403a-a859-e7f12c41f900" xsi:nil="true"/>
    <lcf76f155ced4ddcb4097134ff3c332f xmlns="0b42ca36-c917-426e-b10f-a601cd05290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A5BABA26B305243A60A31FCA787FEA4" ma:contentTypeVersion="14" ma:contentTypeDescription="Create a new document." ma:contentTypeScope="" ma:versionID="be4576622edca4b268c40971351e66fa">
  <xsd:schema xmlns:xsd="http://www.w3.org/2001/XMLSchema" xmlns:xs="http://www.w3.org/2001/XMLSchema" xmlns:p="http://schemas.microsoft.com/office/2006/metadata/properties" xmlns:ns2="0b42ca36-c917-426e-b10f-a601cd052900" xmlns:ns3="66d75f40-7d24-403a-a859-e7f12c41f900" targetNamespace="http://schemas.microsoft.com/office/2006/metadata/properties" ma:root="true" ma:fieldsID="d86d84bd6bc522b8489a801ce02ec4ef" ns2:_="" ns3:_="">
    <xsd:import namespace="0b42ca36-c917-426e-b10f-a601cd052900"/>
    <xsd:import namespace="66d75f40-7d24-403a-a859-e7f12c41f9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LengthInSeconds" minOccurs="0"/>
                <xsd:element ref="ns2:MediaServiceSearchPropertie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42ca36-c917-426e-b10f-a601cd0529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1" nillable="true" ma:taxonomy="true" ma:internalName="lcf76f155ced4ddcb4097134ff3c332f" ma:taxonomyFieldName="MediaServiceImageTags" ma:displayName="Image Tags" ma:readOnly="false" ma:fieldId="{5cf76f15-5ced-4ddc-b409-7134ff3c332f}" ma:taxonomyMulti="true" ma:sspId="bc163435-b481-4f32-b3c0-29a0a124260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18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d75f40-7d24-403a-a859-e7f12c41f900" elementFormDefault="qualified">
    <xsd:import namespace="http://schemas.microsoft.com/office/2006/documentManagement/types"/>
    <xsd:import namespace="http://schemas.microsoft.com/office/infopath/2007/PartnerControls"/>
    <xsd:element name="TaxCatchAll" ma:index="12" nillable="true" ma:displayName="Taxonomy Catch All Column" ma:hidden="true" ma:list="{72242ec2-981d-471e-806a-d1c1a5aa8884}" ma:internalName="TaxCatchAll" ma:showField="CatchAllData" ma:web="66d75f40-7d24-403a-a859-e7f12c41f90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F36CB81-A037-44A8-88EB-C0C0F17FD4B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7FF477C-132F-44F8-8C56-EBFF95FAF97B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  <ds:schemaRef ds:uri="66d75f40-7d24-403a-a859-e7f12c41f900"/>
    <ds:schemaRef ds:uri="0b42ca36-c917-426e-b10f-a601cd052900"/>
  </ds:schemaRefs>
</ds:datastoreItem>
</file>

<file path=customXml/itemProps3.xml><?xml version="1.0" encoding="utf-8"?>
<ds:datastoreItem xmlns:ds="http://schemas.openxmlformats.org/officeDocument/2006/customXml" ds:itemID="{D28DE34D-CFD2-4D81-95C4-86D80D0908C9}"/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{99791212-D0F5-460B-A254-C23A387C76C9}TF2b9189fa-8f70-44c5-a025-8c7b018ae2a95a18b6f7_win32-f1ac09ee8c52</Template>
  <TotalTime>127</TotalTime>
  <Words>151</Words>
  <Application>Microsoft Office PowerPoint</Application>
  <PresentationFormat>Widescreen</PresentationFormat>
  <Paragraphs>37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Meiryo</vt:lpstr>
      <vt:lpstr>Arial</vt:lpstr>
      <vt:lpstr>Calibri</vt:lpstr>
      <vt:lpstr>Corbel</vt:lpstr>
      <vt:lpstr>ShojiVTI</vt:lpstr>
      <vt:lpstr>Nederland fire protection district public hearing</vt:lpstr>
      <vt:lpstr>Teams Meeting Basic Features</vt:lpstr>
      <vt:lpstr>Change screen name</vt:lpstr>
      <vt:lpstr>Mute/unmute</vt:lpstr>
      <vt:lpstr>Turn Camera on/off</vt:lpstr>
      <vt:lpstr>Raise your hand</vt:lpstr>
      <vt:lpstr>Adding  comments to  the chat</vt:lpstr>
      <vt:lpstr>THANK YOU  for your participation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Sherry Snyder</dc:creator>
  <cp:lastModifiedBy>Sherry Snyder</cp:lastModifiedBy>
  <cp:revision>2</cp:revision>
  <dcterms:created xsi:type="dcterms:W3CDTF">2025-09-23T14:44:22Z</dcterms:created>
  <dcterms:modified xsi:type="dcterms:W3CDTF">2026-09-16T19:10:36Z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0x010100AA5BABA26B305243A60A31FCA787FEA4</vt:lpwstr>
  </property>
  <property fmtid="{D5CDD505-2E9C-101B-9397-08002B2CF9AE}" pid="3" name="MediaServiceImageTags">
    <vt:lpwstr/>
  </property>
</Properties>
</file>