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charts/style2.xml" ContentType="application/vnd.ms-office.chartstyle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theme/themeOverride4.xml" ContentType="application/vnd.openxmlformats-officedocument.themeOverride+xml"/>
  <Override PartName="/ppt/charts/colors2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10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January%202023\January%202023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January%202023\January%202023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January%202023\January%202023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January%202023\January%202023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January'!$B$3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January'!$C$2:$N$2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84-43E2-B39D-A6D68B9DD78F}"/>
            </c:ext>
          </c:extLst>
        </c:ser>
        <c:ser>
          <c:idx val="1"/>
          <c:order val="1"/>
          <c:tx>
            <c:strRef>
              <c:f>'BVAG - January'!$B$4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January'!$C$2:$N$2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January'!$C$4:$N$4</c:f>
              <c:numCache>
                <c:formatCode>General</c:formatCode>
                <c:ptCount val="12"/>
                <c:pt idx="0">
                  <c:v>3020.77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84-43E2-B39D-A6D68B9DD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January'!$B$9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January'!$C$8:$N$8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2-4079-A6E0-026493090DA3}"/>
            </c:ext>
          </c:extLst>
        </c:ser>
        <c:ser>
          <c:idx val="1"/>
          <c:order val="1"/>
          <c:tx>
            <c:strRef>
              <c:f>'BVAG - January'!$B$10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January'!$C$8:$N$8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January'!$C$10:$N$10</c:f>
              <c:numCache>
                <c:formatCode>General</c:formatCode>
                <c:ptCount val="12"/>
                <c:pt idx="0">
                  <c:v>3020.77</c:v>
                </c:pt>
                <c:pt idx="1">
                  <c:v>3020.77</c:v>
                </c:pt>
                <c:pt idx="2">
                  <c:v>3020.77</c:v>
                </c:pt>
                <c:pt idx="3">
                  <c:v>3020.77</c:v>
                </c:pt>
                <c:pt idx="4">
                  <c:v>3020.77</c:v>
                </c:pt>
                <c:pt idx="5">
                  <c:v>3020.77</c:v>
                </c:pt>
                <c:pt idx="6">
                  <c:v>3020.77</c:v>
                </c:pt>
                <c:pt idx="7">
                  <c:v>3020.77</c:v>
                </c:pt>
                <c:pt idx="8">
                  <c:v>3020.77</c:v>
                </c:pt>
                <c:pt idx="9">
                  <c:v>3020.77</c:v>
                </c:pt>
                <c:pt idx="10">
                  <c:v>3020.77</c:v>
                </c:pt>
                <c:pt idx="11">
                  <c:v>3020.77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E2-4079-A6E0-026493090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January'!$B$21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January'!$C$19:$N$19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102041.63340999999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4-485D-9603-5CA99C26E13E}"/>
            </c:ext>
          </c:extLst>
        </c:ser>
        <c:ser>
          <c:idx val="0"/>
          <c:order val="1"/>
          <c:tx>
            <c:strRef>
              <c:f>'BVAG - January'!$B$20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January'!$C$19:$N$19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January'!$C$20:$N$20</c:f>
              <c:numCache>
                <c:formatCode>0.00</c:formatCode>
                <c:ptCount val="12"/>
                <c:pt idx="0">
                  <c:v>71773.06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4-485D-9603-5CA99C26E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January'!$B$27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January'!$C$25:$N$25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993416.33409999998</c:v>
                </c:pt>
                <c:pt idx="10">
                  <c:v>1092457.9675099999</c:v>
                </c:pt>
                <c:pt idx="11">
                  <c:v>1191499.6009199999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0A-48F0-BB8B-C4D71A803350}"/>
            </c:ext>
          </c:extLst>
        </c:ser>
        <c:ser>
          <c:idx val="0"/>
          <c:order val="1"/>
          <c:tx>
            <c:strRef>
              <c:f>'BVAG - January'!$B$26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January'!$C$25:$N$25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January'!$C$26:$N$26</c:f>
              <c:numCache>
                <c:formatCode>General</c:formatCode>
                <c:ptCount val="12"/>
                <c:pt idx="0">
                  <c:v>71773.06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0A-48F0-BB8B-C4D71A8033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January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4475711" y="1298713"/>
            <a:ext cx="44861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January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$366,093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$128,198 (significantly better financial position in 2023)</a:t>
            </a:r>
          </a:p>
          <a:p>
            <a:pPr marL="342900" indent="-342900">
              <a:buAutoNum type="arabicParenR"/>
            </a:pPr>
            <a:r>
              <a:rPr lang="en-US" sz="1600" dirty="0"/>
              <a:t>Expect first significant tax revenue by March, </a:t>
            </a:r>
          </a:p>
          <a:p>
            <a:r>
              <a:rPr lang="en-US" sz="1600" dirty="0"/>
              <a:t>        &gt; $300K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245001-A0CA-4A31-B333-120BD063F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34" y="1080836"/>
            <a:ext cx="4211088" cy="566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January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8977" y="5699413"/>
            <a:ext cx="8282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$3020 which is interest and donations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Other income received $200 is fire inspection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$22K in accounts receivable for wildland fire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0C6155-A241-4D4A-B37E-A0FE1E338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815" y="2547148"/>
            <a:ext cx="6947796" cy="7429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BCD6D7-79B2-4FB4-B50C-791F5333DF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815" y="1074615"/>
            <a:ext cx="6953250" cy="1485900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590317"/>
              </p:ext>
            </p:extLst>
          </p:nvPr>
        </p:nvGraphicFramePr>
        <p:xfrm>
          <a:off x="59267" y="3428999"/>
          <a:ext cx="4512733" cy="2238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073570"/>
              </p:ext>
            </p:extLst>
          </p:nvPr>
        </p:nvGraphicFramePr>
        <p:xfrm>
          <a:off x="4458748" y="3428999"/>
          <a:ext cx="4626779" cy="2265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January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6822" y="5724816"/>
            <a:ext cx="8587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$27.3K under spent for January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Spend budget evenly allocated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535F50-5006-409D-87D4-137AE6321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251" y="1074615"/>
            <a:ext cx="6953250" cy="1847850"/>
          </a:xfrm>
          <a:prstGeom prst="rect">
            <a:avLst/>
          </a:prstGeom>
        </p:spPr>
      </p:pic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093266"/>
              </p:ext>
            </p:extLst>
          </p:nvPr>
        </p:nvGraphicFramePr>
        <p:xfrm>
          <a:off x="62441" y="3064476"/>
          <a:ext cx="4295375" cy="232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10054"/>
              </p:ext>
            </p:extLst>
          </p:nvPr>
        </p:nvGraphicFramePr>
        <p:xfrm>
          <a:off x="4497859" y="3074773"/>
          <a:ext cx="4583700" cy="232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January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In very good financial shape heading into 2023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5" ma:contentTypeDescription="Create a new document." ma:contentTypeScope="" ma:versionID="316333fef504376e70e22e2ea6811bb9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73d113b2469ae60ca7ef57232326775a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0A160E9-B517-4BB5-8093-D24EA6CA4232}"/>
</file>

<file path=customXml/itemProps2.xml><?xml version="1.0" encoding="utf-8"?>
<ds:datastoreItem xmlns:ds="http://schemas.openxmlformats.org/officeDocument/2006/customXml" ds:itemID="{4E2C75A5-8630-4C93-8910-93E3CDDDC1EF}"/>
</file>

<file path=customXml/itemProps3.xml><?xml version="1.0" encoding="utf-8"?>
<ds:datastoreItem xmlns:ds="http://schemas.openxmlformats.org/officeDocument/2006/customXml" ds:itemID="{5326F440-557D-4373-9A7D-254B3EC3DBE8}"/>
</file>

<file path=docProps/app.xml><?xml version="1.0" encoding="utf-8"?>
<Properties xmlns="http://schemas.openxmlformats.org/officeDocument/2006/extended-properties" xmlns:vt="http://schemas.openxmlformats.org/officeDocument/2006/docPropsVTypes">
  <TotalTime>147754</TotalTime>
  <Words>121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January 2023</vt:lpstr>
      <vt:lpstr>NFPD Income – January 2023</vt:lpstr>
      <vt:lpstr>NFPD Expense – January 2023</vt:lpstr>
      <vt:lpstr>NFPD Finance – January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116</cp:revision>
  <dcterms:created xsi:type="dcterms:W3CDTF">2020-08-05T18:00:36Z</dcterms:created>
  <dcterms:modified xsi:type="dcterms:W3CDTF">2023-02-12T20:59:27Z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