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3" r:id="rId7"/>
    <p:sldId id="265" r:id="rId8"/>
    <p:sldId id="264" r:id="rId9"/>
    <p:sldId id="266" r:id="rId10"/>
    <p:sldId id="267"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C56DC0-051C-4910-ADDE-C07FA6F257F3}" v="563" dt="2023-12-20T14:46:47.7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86" autoAdjust="0"/>
    <p:restoredTop sz="86385" autoAdjust="0"/>
  </p:normalViewPr>
  <p:slideViewPr>
    <p:cSldViewPr snapToGrid="0">
      <p:cViewPr varScale="1">
        <p:scale>
          <a:sx n="66" d="100"/>
          <a:sy n="66" d="100"/>
        </p:scale>
        <p:origin x="366" y="60"/>
      </p:cViewPr>
      <p:guideLst/>
    </p:cSldViewPr>
  </p:slideViewPr>
  <p:outlineViewPr>
    <p:cViewPr>
      <p:scale>
        <a:sx n="33" d="100"/>
        <a:sy n="33" d="100"/>
      </p:scale>
      <p:origin x="0" y="-1331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y Falsetti" userId="97a2a9206cf97039" providerId="LiveId" clId="{BDC56DC0-051C-4910-ADDE-C07FA6F257F3}"/>
    <pc:docChg chg="undo redo custSel addSld delSld modSld sldOrd">
      <pc:chgData name="Guy Falsetti" userId="97a2a9206cf97039" providerId="LiveId" clId="{BDC56DC0-051C-4910-ADDE-C07FA6F257F3}" dt="2023-12-21T22:52:27.537" v="1088" actId="20577"/>
      <pc:docMkLst>
        <pc:docMk/>
      </pc:docMkLst>
      <pc:sldChg chg="modSp">
        <pc:chgData name="Guy Falsetti" userId="97a2a9206cf97039" providerId="LiveId" clId="{BDC56DC0-051C-4910-ADDE-C07FA6F257F3}" dt="2023-12-19T20:01:22.343" v="540" actId="20577"/>
        <pc:sldMkLst>
          <pc:docMk/>
          <pc:sldMk cId="976829168" sldId="257"/>
        </pc:sldMkLst>
        <pc:spChg chg="mod">
          <ac:chgData name="Guy Falsetti" userId="97a2a9206cf97039" providerId="LiveId" clId="{BDC56DC0-051C-4910-ADDE-C07FA6F257F3}" dt="2023-12-19T20:01:22.343" v="540" actId="20577"/>
          <ac:spMkLst>
            <pc:docMk/>
            <pc:sldMk cId="976829168" sldId="257"/>
            <ac:spMk id="2" creationId="{F9A839BD-910D-6D23-A626-EF954B7B7780}"/>
          </ac:spMkLst>
        </pc:spChg>
        <pc:spChg chg="mod">
          <ac:chgData name="Guy Falsetti" userId="97a2a9206cf97039" providerId="LiveId" clId="{BDC56DC0-051C-4910-ADDE-C07FA6F257F3}" dt="2023-12-19T19:15:16.638" v="9" actId="20577"/>
          <ac:spMkLst>
            <pc:docMk/>
            <pc:sldMk cId="976829168" sldId="257"/>
            <ac:spMk id="3" creationId="{290EE519-6567-7C03-17D5-F20176C84E0F}"/>
          </ac:spMkLst>
        </pc:spChg>
      </pc:sldChg>
      <pc:sldChg chg="modSp add del">
        <pc:chgData name="Guy Falsetti" userId="97a2a9206cf97039" providerId="LiveId" clId="{BDC56DC0-051C-4910-ADDE-C07FA6F257F3}" dt="2023-12-19T19:15:33.812" v="12" actId="2696"/>
        <pc:sldMkLst>
          <pc:docMk/>
          <pc:sldMk cId="365156806" sldId="258"/>
        </pc:sldMkLst>
        <pc:spChg chg="mod">
          <ac:chgData name="Guy Falsetti" userId="97a2a9206cf97039" providerId="LiveId" clId="{BDC56DC0-051C-4910-ADDE-C07FA6F257F3}" dt="2023-12-19T19:15:18.100" v="10"/>
          <ac:spMkLst>
            <pc:docMk/>
            <pc:sldMk cId="365156806" sldId="258"/>
            <ac:spMk id="2" creationId="{1333075E-06DA-9717-9CDC-85CEAB9DB766}"/>
          </ac:spMkLst>
        </pc:spChg>
      </pc:sldChg>
      <pc:sldChg chg="modSp add del">
        <pc:chgData name="Guy Falsetti" userId="97a2a9206cf97039" providerId="LiveId" clId="{BDC56DC0-051C-4910-ADDE-C07FA6F257F3}" dt="2023-12-19T19:15:10.947" v="8" actId="2696"/>
        <pc:sldMkLst>
          <pc:docMk/>
          <pc:sldMk cId="2786057856" sldId="258"/>
        </pc:sldMkLst>
        <pc:spChg chg="mod">
          <ac:chgData name="Guy Falsetti" userId="97a2a9206cf97039" providerId="LiveId" clId="{BDC56DC0-051C-4910-ADDE-C07FA6F257F3}" dt="2023-12-19T19:14:30.024" v="7"/>
          <ac:spMkLst>
            <pc:docMk/>
            <pc:sldMk cId="2786057856" sldId="258"/>
            <ac:spMk id="2" creationId="{0093E71D-AB7F-D399-45DB-C99CA98319B0}"/>
          </ac:spMkLst>
        </pc:spChg>
      </pc:sldChg>
      <pc:sldChg chg="addSp modSp new">
        <pc:chgData name="Guy Falsetti" userId="97a2a9206cf97039" providerId="LiveId" clId="{BDC56DC0-051C-4910-ADDE-C07FA6F257F3}" dt="2023-12-19T19:23:33.587" v="338"/>
        <pc:sldMkLst>
          <pc:docMk/>
          <pc:sldMk cId="4133573818" sldId="259"/>
        </pc:sldMkLst>
        <pc:spChg chg="mod">
          <ac:chgData name="Guy Falsetti" userId="97a2a9206cf97039" providerId="LiveId" clId="{BDC56DC0-051C-4910-ADDE-C07FA6F257F3}" dt="2023-12-19T19:23:00.163" v="335" actId="20577"/>
          <ac:spMkLst>
            <pc:docMk/>
            <pc:sldMk cId="4133573818" sldId="259"/>
            <ac:spMk id="2" creationId="{D50BDAE5-9948-D543-5677-06F5310B7029}"/>
          </ac:spMkLst>
        </pc:spChg>
        <pc:spChg chg="mod">
          <ac:chgData name="Guy Falsetti" userId="97a2a9206cf97039" providerId="LiveId" clId="{BDC56DC0-051C-4910-ADDE-C07FA6F257F3}" dt="2023-12-19T19:23:33.587" v="338"/>
          <ac:spMkLst>
            <pc:docMk/>
            <pc:sldMk cId="4133573818" sldId="259"/>
            <ac:spMk id="3" creationId="{AF954DF1-406C-88AE-245C-2D06468DD740}"/>
          </ac:spMkLst>
        </pc:spChg>
        <pc:picChg chg="add mod">
          <ac:chgData name="Guy Falsetti" userId="97a2a9206cf97039" providerId="LiveId" clId="{BDC56DC0-051C-4910-ADDE-C07FA6F257F3}" dt="2023-12-19T19:23:23.362" v="336" actId="1076"/>
          <ac:picMkLst>
            <pc:docMk/>
            <pc:sldMk cId="4133573818" sldId="259"/>
            <ac:picMk id="2050" creationId="{A5449360-37E5-63B8-458B-C234565605EB}"/>
          </ac:picMkLst>
        </pc:picChg>
      </pc:sldChg>
      <pc:sldChg chg="addSp modSp add">
        <pc:chgData name="Guy Falsetti" userId="97a2a9206cf97039" providerId="LiveId" clId="{BDC56DC0-051C-4910-ADDE-C07FA6F257F3}" dt="2023-12-19T20:01:36.987" v="545" actId="20577"/>
        <pc:sldMkLst>
          <pc:docMk/>
          <pc:sldMk cId="327644246" sldId="260"/>
        </pc:sldMkLst>
        <pc:spChg chg="mod">
          <ac:chgData name="Guy Falsetti" userId="97a2a9206cf97039" providerId="LiveId" clId="{BDC56DC0-051C-4910-ADDE-C07FA6F257F3}" dt="2023-12-19T20:01:36.987" v="545" actId="20577"/>
          <ac:spMkLst>
            <pc:docMk/>
            <pc:sldMk cId="327644246" sldId="260"/>
            <ac:spMk id="2" creationId="{50A34AEA-D041-6909-AAC0-72C0B3DAE37D}"/>
          </ac:spMkLst>
        </pc:spChg>
        <pc:spChg chg="mod">
          <ac:chgData name="Guy Falsetti" userId="97a2a9206cf97039" providerId="LiveId" clId="{BDC56DC0-051C-4910-ADDE-C07FA6F257F3}" dt="2023-12-19T19:27:54.005" v="391" actId="20577"/>
          <ac:spMkLst>
            <pc:docMk/>
            <pc:sldMk cId="327644246" sldId="260"/>
            <ac:spMk id="3" creationId="{3F27911E-FCB2-7486-858F-870051D984C0}"/>
          </ac:spMkLst>
        </pc:spChg>
        <pc:picChg chg="add mod">
          <ac:chgData name="Guy Falsetti" userId="97a2a9206cf97039" providerId="LiveId" clId="{BDC56DC0-051C-4910-ADDE-C07FA6F257F3}" dt="2023-12-19T19:27:10.873" v="390" actId="1076"/>
          <ac:picMkLst>
            <pc:docMk/>
            <pc:sldMk cId="327644246" sldId="260"/>
            <ac:picMk id="3074" creationId="{0F318F10-CC68-4BA4-B438-B437E2D75A43}"/>
          </ac:picMkLst>
        </pc:picChg>
      </pc:sldChg>
      <pc:sldChg chg="addSp modSp add">
        <pc:chgData name="Guy Falsetti" userId="97a2a9206cf97039" providerId="LiveId" clId="{BDC56DC0-051C-4910-ADDE-C07FA6F257F3}" dt="2023-12-19T19:35:11.055" v="422" actId="20577"/>
        <pc:sldMkLst>
          <pc:docMk/>
          <pc:sldMk cId="999392484" sldId="261"/>
        </pc:sldMkLst>
        <pc:spChg chg="mod">
          <ac:chgData name="Guy Falsetti" userId="97a2a9206cf97039" providerId="LiveId" clId="{BDC56DC0-051C-4910-ADDE-C07FA6F257F3}" dt="2023-12-19T19:28:22.073" v="408" actId="20577"/>
          <ac:spMkLst>
            <pc:docMk/>
            <pc:sldMk cId="999392484" sldId="261"/>
            <ac:spMk id="2" creationId="{CAC94BAC-521B-5EBF-BFF0-1CE6A34BCC35}"/>
          </ac:spMkLst>
        </pc:spChg>
        <pc:spChg chg="mod">
          <ac:chgData name="Guy Falsetti" userId="97a2a9206cf97039" providerId="LiveId" clId="{BDC56DC0-051C-4910-ADDE-C07FA6F257F3}" dt="2023-12-19T19:35:11.055" v="422" actId="20577"/>
          <ac:spMkLst>
            <pc:docMk/>
            <pc:sldMk cId="999392484" sldId="261"/>
            <ac:spMk id="3" creationId="{682DFA0D-B702-BF58-0F72-1514AF2466B8}"/>
          </ac:spMkLst>
        </pc:spChg>
        <pc:picChg chg="add mod">
          <ac:chgData name="Guy Falsetti" userId="97a2a9206cf97039" providerId="LiveId" clId="{BDC56DC0-051C-4910-ADDE-C07FA6F257F3}" dt="2023-12-19T19:29:07.834" v="412" actId="1076"/>
          <ac:picMkLst>
            <pc:docMk/>
            <pc:sldMk cId="999392484" sldId="261"/>
            <ac:picMk id="4098" creationId="{CECA791B-2D31-C32B-E6B3-CC5C95F48CEE}"/>
          </ac:picMkLst>
        </pc:picChg>
      </pc:sldChg>
      <pc:sldChg chg="modSp add del">
        <pc:chgData name="Guy Falsetti" userId="97a2a9206cf97039" providerId="LiveId" clId="{BDC56DC0-051C-4910-ADDE-C07FA6F257F3}" dt="2023-12-19T19:35:26.147" v="425" actId="2696"/>
        <pc:sldMkLst>
          <pc:docMk/>
          <pc:sldMk cId="707779946" sldId="262"/>
        </pc:sldMkLst>
        <pc:spChg chg="mod">
          <ac:chgData name="Guy Falsetti" userId="97a2a9206cf97039" providerId="LiveId" clId="{BDC56DC0-051C-4910-ADDE-C07FA6F257F3}" dt="2023-12-19T19:35:11.782" v="423"/>
          <ac:spMkLst>
            <pc:docMk/>
            <pc:sldMk cId="707779946" sldId="262"/>
            <ac:spMk id="2" creationId="{4DFCFF34-685E-FC62-3C1B-23321B58E149}"/>
          </ac:spMkLst>
        </pc:spChg>
      </pc:sldChg>
      <pc:sldChg chg="modSp add del">
        <pc:chgData name="Guy Falsetti" userId="97a2a9206cf97039" providerId="LiveId" clId="{BDC56DC0-051C-4910-ADDE-C07FA6F257F3}" dt="2023-12-19T19:29:34.649" v="421"/>
        <pc:sldMkLst>
          <pc:docMk/>
          <pc:sldMk cId="1999951070" sldId="262"/>
        </pc:sldMkLst>
        <pc:spChg chg="mod">
          <ac:chgData name="Guy Falsetti" userId="97a2a9206cf97039" providerId="LiveId" clId="{BDC56DC0-051C-4910-ADDE-C07FA6F257F3}" dt="2023-12-19T19:29:30.942" v="420"/>
          <ac:spMkLst>
            <pc:docMk/>
            <pc:sldMk cId="1999951070" sldId="262"/>
            <ac:spMk id="2" creationId="{1C927814-CCB8-8E96-9CD8-4F665322CD8C}"/>
          </ac:spMkLst>
        </pc:spChg>
      </pc:sldChg>
      <pc:sldChg chg="addSp modSp new">
        <pc:chgData name="Guy Falsetti" userId="97a2a9206cf97039" providerId="LiveId" clId="{BDC56DC0-051C-4910-ADDE-C07FA6F257F3}" dt="2023-12-19T19:51:49.044" v="495" actId="20577"/>
        <pc:sldMkLst>
          <pc:docMk/>
          <pc:sldMk cId="2534478725" sldId="263"/>
        </pc:sldMkLst>
        <pc:spChg chg="mod">
          <ac:chgData name="Guy Falsetti" userId="97a2a9206cf97039" providerId="LiveId" clId="{BDC56DC0-051C-4910-ADDE-C07FA6F257F3}" dt="2023-12-19T19:51:12.082" v="481" actId="14100"/>
          <ac:spMkLst>
            <pc:docMk/>
            <pc:sldMk cId="2534478725" sldId="263"/>
            <ac:spMk id="2" creationId="{AD003910-20C9-1415-7411-2116C3484D83}"/>
          </ac:spMkLst>
        </pc:spChg>
        <pc:spChg chg="mod">
          <ac:chgData name="Guy Falsetti" userId="97a2a9206cf97039" providerId="LiveId" clId="{BDC56DC0-051C-4910-ADDE-C07FA6F257F3}" dt="2023-12-19T19:51:49.044" v="495" actId="20577"/>
          <ac:spMkLst>
            <pc:docMk/>
            <pc:sldMk cId="2534478725" sldId="263"/>
            <ac:spMk id="3" creationId="{BFF31C57-B446-7BDA-987B-CE40F84D0B41}"/>
          </ac:spMkLst>
        </pc:spChg>
        <pc:picChg chg="add mod">
          <ac:chgData name="Guy Falsetti" userId="97a2a9206cf97039" providerId="LiveId" clId="{BDC56DC0-051C-4910-ADDE-C07FA6F257F3}" dt="2023-12-19T19:51:39.450" v="487" actId="1076"/>
          <ac:picMkLst>
            <pc:docMk/>
            <pc:sldMk cId="2534478725" sldId="263"/>
            <ac:picMk id="4" creationId="{9F96E8A3-7D3D-072D-4208-F86D362FDC58}"/>
          </ac:picMkLst>
        </pc:picChg>
      </pc:sldChg>
      <pc:sldChg chg="addSp delSp modSp add">
        <pc:chgData name="Guy Falsetti" userId="97a2a9206cf97039" providerId="LiveId" clId="{BDC56DC0-051C-4910-ADDE-C07FA6F257F3}" dt="2023-12-19T20:02:00.058" v="546"/>
        <pc:sldMkLst>
          <pc:docMk/>
          <pc:sldMk cId="2178318357" sldId="264"/>
        </pc:sldMkLst>
        <pc:spChg chg="mod">
          <ac:chgData name="Guy Falsetti" userId="97a2a9206cf97039" providerId="LiveId" clId="{BDC56DC0-051C-4910-ADDE-C07FA6F257F3}" dt="2023-12-19T19:50:01.130" v="471" actId="14100"/>
          <ac:spMkLst>
            <pc:docMk/>
            <pc:sldMk cId="2178318357" sldId="264"/>
            <ac:spMk id="2" creationId="{AD003910-20C9-1415-7411-2116C3484D83}"/>
          </ac:spMkLst>
        </pc:spChg>
        <pc:spChg chg="add del">
          <ac:chgData name="Guy Falsetti" userId="97a2a9206cf97039" providerId="LiveId" clId="{BDC56DC0-051C-4910-ADDE-C07FA6F257F3}" dt="2023-12-19T19:37:34.705" v="457"/>
          <ac:spMkLst>
            <pc:docMk/>
            <pc:sldMk cId="2178318357" sldId="264"/>
            <ac:spMk id="3" creationId="{BFF31C57-B446-7BDA-987B-CE40F84D0B41}"/>
          </ac:spMkLst>
        </pc:spChg>
        <pc:spChg chg="add mod">
          <ac:chgData name="Guy Falsetti" userId="97a2a9206cf97039" providerId="LiveId" clId="{BDC56DC0-051C-4910-ADDE-C07FA6F257F3}" dt="2023-12-19T19:49:25.596" v="468" actId="478"/>
          <ac:spMkLst>
            <pc:docMk/>
            <pc:sldMk cId="2178318357" sldId="264"/>
            <ac:spMk id="9" creationId="{3399641E-C9A5-FD5B-F7BD-6B5ACCD92586}"/>
          </ac:spMkLst>
        </pc:spChg>
        <pc:picChg chg="add mod">
          <ac:chgData name="Guy Falsetti" userId="97a2a9206cf97039" providerId="LiveId" clId="{BDC56DC0-051C-4910-ADDE-C07FA6F257F3}" dt="2023-12-19T19:37:16.594" v="446"/>
          <ac:picMkLst>
            <pc:docMk/>
            <pc:sldMk cId="2178318357" sldId="264"/>
            <ac:picMk id="4" creationId="{7A65794D-352D-A68A-A6DD-5C25B05E77FA}"/>
          </ac:picMkLst>
        </pc:picChg>
        <pc:picChg chg="add mod">
          <ac:chgData name="Guy Falsetti" userId="97a2a9206cf97039" providerId="LiveId" clId="{BDC56DC0-051C-4910-ADDE-C07FA6F257F3}" dt="2023-12-19T19:37:21.929" v="452"/>
          <ac:picMkLst>
            <pc:docMk/>
            <pc:sldMk cId="2178318357" sldId="264"/>
            <ac:picMk id="5" creationId="{7A65794D-352D-A68A-A6DD-5C25B05E77FA}"/>
          </ac:picMkLst>
        </pc:picChg>
        <pc:picChg chg="add mod">
          <ac:chgData name="Guy Falsetti" userId="97a2a9206cf97039" providerId="LiveId" clId="{BDC56DC0-051C-4910-ADDE-C07FA6F257F3}" dt="2023-12-19T19:37:31.739" v="456"/>
          <ac:picMkLst>
            <pc:docMk/>
            <pc:sldMk cId="2178318357" sldId="264"/>
            <ac:picMk id="6" creationId="{7A65794D-352D-A68A-A6DD-5C25B05E77FA}"/>
          </ac:picMkLst>
        </pc:picChg>
        <pc:picChg chg="add del mod">
          <ac:chgData name="Guy Falsetti" userId="97a2a9206cf97039" providerId="LiveId" clId="{BDC56DC0-051C-4910-ADDE-C07FA6F257F3}" dt="2023-12-19T19:49:25.596" v="468" actId="478"/>
          <ac:picMkLst>
            <pc:docMk/>
            <pc:sldMk cId="2178318357" sldId="264"/>
            <ac:picMk id="7" creationId="{7A65794D-352D-A68A-A6DD-5C25B05E77FA}"/>
          </ac:picMkLst>
        </pc:picChg>
        <pc:picChg chg="add mod">
          <ac:chgData name="Guy Falsetti" userId="97a2a9206cf97039" providerId="LiveId" clId="{BDC56DC0-051C-4910-ADDE-C07FA6F257F3}" dt="2023-12-19T19:50:10.068" v="472" actId="1076"/>
          <ac:picMkLst>
            <pc:docMk/>
            <pc:sldMk cId="2178318357" sldId="264"/>
            <ac:picMk id="8" creationId="{8607483B-734E-A6B7-2B85-EE0AE433B929}"/>
          </ac:picMkLst>
        </pc:picChg>
        <pc:picChg chg="add mod">
          <ac:chgData name="Guy Falsetti" userId="97a2a9206cf97039" providerId="LiveId" clId="{BDC56DC0-051C-4910-ADDE-C07FA6F257F3}" dt="2023-12-19T20:02:00.058" v="546"/>
          <ac:picMkLst>
            <pc:docMk/>
            <pc:sldMk cId="2178318357" sldId="264"/>
            <ac:picMk id="10" creationId="{04ECE431-C0C5-0A2F-2838-BBDB36B7700E}"/>
          </ac:picMkLst>
        </pc:picChg>
      </pc:sldChg>
      <pc:sldChg chg="addSp delSp modSp add ord">
        <pc:chgData name="Guy Falsetti" userId="97a2a9206cf97039" providerId="LiveId" clId="{BDC56DC0-051C-4910-ADDE-C07FA6F257F3}" dt="2023-12-19T19:51:03.906" v="480" actId="1076"/>
        <pc:sldMkLst>
          <pc:docMk/>
          <pc:sldMk cId="3777707621" sldId="265"/>
        </pc:sldMkLst>
        <pc:spChg chg="mod">
          <ac:chgData name="Guy Falsetti" userId="97a2a9206cf97039" providerId="LiveId" clId="{BDC56DC0-051C-4910-ADDE-C07FA6F257F3}" dt="2023-12-19T19:50:43.371" v="474" actId="14100"/>
          <ac:spMkLst>
            <pc:docMk/>
            <pc:sldMk cId="3777707621" sldId="265"/>
            <ac:spMk id="2" creationId="{AD003910-20C9-1415-7411-2116C3484D83}"/>
          </ac:spMkLst>
        </pc:spChg>
        <pc:spChg chg="del mod">
          <ac:chgData name="Guy Falsetti" userId="97a2a9206cf97039" providerId="LiveId" clId="{BDC56DC0-051C-4910-ADDE-C07FA6F257F3}" dt="2023-12-19T19:48:39.503" v="461"/>
          <ac:spMkLst>
            <pc:docMk/>
            <pc:sldMk cId="3777707621" sldId="265"/>
            <ac:spMk id="3" creationId="{BFF31C57-B446-7BDA-987B-CE40F84D0B41}"/>
          </ac:spMkLst>
        </pc:spChg>
        <pc:picChg chg="add mod">
          <ac:chgData name="Guy Falsetti" userId="97a2a9206cf97039" providerId="LiveId" clId="{BDC56DC0-051C-4910-ADDE-C07FA6F257F3}" dt="2023-12-19T19:50:56.321" v="478" actId="14100"/>
          <ac:picMkLst>
            <pc:docMk/>
            <pc:sldMk cId="3777707621" sldId="265"/>
            <ac:picMk id="4" creationId="{7A65794D-352D-A68A-A6DD-5C25B05E77FA}"/>
          </ac:picMkLst>
        </pc:picChg>
        <pc:picChg chg="add mod">
          <ac:chgData name="Guy Falsetti" userId="97a2a9206cf97039" providerId="LiveId" clId="{BDC56DC0-051C-4910-ADDE-C07FA6F257F3}" dt="2023-12-19T19:51:03.906" v="480" actId="1076"/>
          <ac:picMkLst>
            <pc:docMk/>
            <pc:sldMk cId="3777707621" sldId="265"/>
            <ac:picMk id="5122" creationId="{E55A069C-E9BC-E8E4-7062-7CFEDACDC349}"/>
          </ac:picMkLst>
        </pc:picChg>
      </pc:sldChg>
      <pc:sldChg chg="addSp modSp new">
        <pc:chgData name="Guy Falsetti" userId="97a2a9206cf97039" providerId="LiveId" clId="{BDC56DC0-051C-4910-ADDE-C07FA6F257F3}" dt="2023-12-19T19:58:50.782" v="509" actId="20577"/>
        <pc:sldMkLst>
          <pc:docMk/>
          <pc:sldMk cId="4244070274" sldId="266"/>
        </pc:sldMkLst>
        <pc:spChg chg="mod">
          <ac:chgData name="Guy Falsetti" userId="97a2a9206cf97039" providerId="LiveId" clId="{BDC56DC0-051C-4910-ADDE-C07FA6F257F3}" dt="2023-12-19T19:56:36.767" v="497"/>
          <ac:spMkLst>
            <pc:docMk/>
            <pc:sldMk cId="4244070274" sldId="266"/>
            <ac:spMk id="2" creationId="{775E158E-B585-C057-8AB3-15B9057DD5FF}"/>
          </ac:spMkLst>
        </pc:spChg>
        <pc:spChg chg="mod">
          <ac:chgData name="Guy Falsetti" userId="97a2a9206cf97039" providerId="LiveId" clId="{BDC56DC0-051C-4910-ADDE-C07FA6F257F3}" dt="2023-12-19T19:58:50.782" v="509" actId="20577"/>
          <ac:spMkLst>
            <pc:docMk/>
            <pc:sldMk cId="4244070274" sldId="266"/>
            <ac:spMk id="3" creationId="{26E04273-5EA3-9E28-90B1-B0BA0D5CDF47}"/>
          </ac:spMkLst>
        </pc:spChg>
        <pc:picChg chg="add mod">
          <ac:chgData name="Guy Falsetti" userId="97a2a9206cf97039" providerId="LiveId" clId="{BDC56DC0-051C-4910-ADDE-C07FA6F257F3}" dt="2023-12-19T19:58:36.417" v="503" actId="1076"/>
          <ac:picMkLst>
            <pc:docMk/>
            <pc:sldMk cId="4244070274" sldId="266"/>
            <ac:picMk id="6146" creationId="{15709947-4DAF-523C-AA0E-4A1DE077657A}"/>
          </ac:picMkLst>
        </pc:picChg>
      </pc:sldChg>
      <pc:sldChg chg="addSp modSp new">
        <pc:chgData name="Guy Falsetti" userId="97a2a9206cf97039" providerId="LiveId" clId="{BDC56DC0-051C-4910-ADDE-C07FA6F257F3}" dt="2023-12-19T20:00:56.370" v="537" actId="1076"/>
        <pc:sldMkLst>
          <pc:docMk/>
          <pc:sldMk cId="3701126283" sldId="267"/>
        </pc:sldMkLst>
        <pc:spChg chg="mod">
          <ac:chgData name="Guy Falsetti" userId="97a2a9206cf97039" providerId="LiveId" clId="{BDC56DC0-051C-4910-ADDE-C07FA6F257F3}" dt="2023-12-19T19:59:53.005" v="532" actId="20577"/>
          <ac:spMkLst>
            <pc:docMk/>
            <pc:sldMk cId="3701126283" sldId="267"/>
            <ac:spMk id="2" creationId="{895CF670-AD3C-D692-AB9D-3FD782C4DA09}"/>
          </ac:spMkLst>
        </pc:spChg>
        <pc:spChg chg="mod">
          <ac:chgData name="Guy Falsetti" userId="97a2a9206cf97039" providerId="LiveId" clId="{BDC56DC0-051C-4910-ADDE-C07FA6F257F3}" dt="2023-12-19T20:00:07.277" v="535" actId="20577"/>
          <ac:spMkLst>
            <pc:docMk/>
            <pc:sldMk cId="3701126283" sldId="267"/>
            <ac:spMk id="3" creationId="{45CD6B9E-75EA-E68F-AB3B-D92645BBC62C}"/>
          </ac:spMkLst>
        </pc:spChg>
        <pc:picChg chg="add mod">
          <ac:chgData name="Guy Falsetti" userId="97a2a9206cf97039" providerId="LiveId" clId="{BDC56DC0-051C-4910-ADDE-C07FA6F257F3}" dt="2023-12-19T20:00:56.370" v="537" actId="1076"/>
          <ac:picMkLst>
            <pc:docMk/>
            <pc:sldMk cId="3701126283" sldId="267"/>
            <ac:picMk id="8194" creationId="{91799E19-CADF-1317-9BF3-CDC8A7D9744E}"/>
          </ac:picMkLst>
        </pc:picChg>
      </pc:sldChg>
      <pc:sldChg chg="addSp modSp new mod">
        <pc:chgData name="Guy Falsetti" userId="97a2a9206cf97039" providerId="LiveId" clId="{BDC56DC0-051C-4910-ADDE-C07FA6F257F3}" dt="2023-12-21T22:52:27.537" v="1088" actId="20577"/>
        <pc:sldMkLst>
          <pc:docMk/>
          <pc:sldMk cId="1194312409" sldId="268"/>
        </pc:sldMkLst>
        <pc:spChg chg="mod">
          <ac:chgData name="Guy Falsetti" userId="97a2a9206cf97039" providerId="LiveId" clId="{BDC56DC0-051C-4910-ADDE-C07FA6F257F3}" dt="2023-12-20T14:45:56.871" v="563" actId="20577"/>
          <ac:spMkLst>
            <pc:docMk/>
            <pc:sldMk cId="1194312409" sldId="268"/>
            <ac:spMk id="2" creationId="{ABF170A4-C9F1-C435-21F5-A45575B37955}"/>
          </ac:spMkLst>
        </pc:spChg>
        <pc:spChg chg="mod">
          <ac:chgData name="Guy Falsetti" userId="97a2a9206cf97039" providerId="LiveId" clId="{BDC56DC0-051C-4910-ADDE-C07FA6F257F3}" dt="2023-12-21T22:52:27.537" v="1088" actId="20577"/>
          <ac:spMkLst>
            <pc:docMk/>
            <pc:sldMk cId="1194312409" sldId="268"/>
            <ac:spMk id="3" creationId="{BE593A3B-6162-437C-A9E5-DCF9BD8FF169}"/>
          </ac:spMkLst>
        </pc:spChg>
        <pc:picChg chg="add mod">
          <ac:chgData name="Guy Falsetti" userId="97a2a9206cf97039" providerId="LiveId" clId="{BDC56DC0-051C-4910-ADDE-C07FA6F257F3}" dt="2023-12-20T14:46:47.698" v="567" actId="14100"/>
          <ac:picMkLst>
            <pc:docMk/>
            <pc:sldMk cId="1194312409" sldId="268"/>
            <ac:picMk id="1026" creationId="{742B730B-703B-10AB-6007-DDB91BAC4EB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ABBFD-0B0F-F2A0-D656-EA0D064589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869711-7E23-1C94-3BD8-A81C5F89F9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AFD97A-8FB8-6FC5-E0DA-9E57E21F3DE0}"/>
              </a:ext>
            </a:extLst>
          </p:cNvPr>
          <p:cNvSpPr>
            <a:spLocks noGrp="1"/>
          </p:cNvSpPr>
          <p:nvPr>
            <p:ph type="dt" sz="half" idx="10"/>
          </p:nvPr>
        </p:nvSpPr>
        <p:spPr/>
        <p:txBody>
          <a:bodyPr/>
          <a:lstStyle/>
          <a:p>
            <a:fld id="{99FA80F1-0158-4BD0-BF08-E703A9742527}" type="datetimeFigureOut">
              <a:rPr lang="en-US" smtClean="0"/>
              <a:t>12/20/2023</a:t>
            </a:fld>
            <a:endParaRPr lang="en-US"/>
          </a:p>
        </p:txBody>
      </p:sp>
      <p:sp>
        <p:nvSpPr>
          <p:cNvPr id="5" name="Footer Placeholder 4">
            <a:extLst>
              <a:ext uri="{FF2B5EF4-FFF2-40B4-BE49-F238E27FC236}">
                <a16:creationId xmlns:a16="http://schemas.microsoft.com/office/drawing/2014/main" id="{4E2393D5-FF73-3AEA-538C-A5AE2832DB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00EA8-CBAE-E88D-06BA-294212EA0274}"/>
              </a:ext>
            </a:extLst>
          </p:cNvPr>
          <p:cNvSpPr>
            <a:spLocks noGrp="1"/>
          </p:cNvSpPr>
          <p:nvPr>
            <p:ph type="sldNum" sz="quarter" idx="12"/>
          </p:nvPr>
        </p:nvSpPr>
        <p:spPr/>
        <p:txBody>
          <a:bodyPr/>
          <a:lstStyle/>
          <a:p>
            <a:fld id="{B5CCD5F0-E065-444C-B9B1-1DB932A1FE90}" type="slidenum">
              <a:rPr lang="en-US" smtClean="0"/>
              <a:t>‹#›</a:t>
            </a:fld>
            <a:endParaRPr lang="en-US"/>
          </a:p>
        </p:txBody>
      </p:sp>
    </p:spTree>
    <p:extLst>
      <p:ext uri="{BB962C8B-B14F-4D97-AF65-F5344CB8AC3E}">
        <p14:creationId xmlns:p14="http://schemas.microsoft.com/office/powerpoint/2010/main" val="2470646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9B96E-1BD4-014B-7E7A-4A3E1BB882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68E513-03F3-C3CD-B712-35EE778DE9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E2B2EC-AA5B-1838-BB25-678BFF293FDE}"/>
              </a:ext>
            </a:extLst>
          </p:cNvPr>
          <p:cNvSpPr>
            <a:spLocks noGrp="1"/>
          </p:cNvSpPr>
          <p:nvPr>
            <p:ph type="dt" sz="half" idx="10"/>
          </p:nvPr>
        </p:nvSpPr>
        <p:spPr/>
        <p:txBody>
          <a:bodyPr/>
          <a:lstStyle/>
          <a:p>
            <a:fld id="{99FA80F1-0158-4BD0-BF08-E703A9742527}" type="datetimeFigureOut">
              <a:rPr lang="en-US" smtClean="0"/>
              <a:t>12/20/2023</a:t>
            </a:fld>
            <a:endParaRPr lang="en-US"/>
          </a:p>
        </p:txBody>
      </p:sp>
      <p:sp>
        <p:nvSpPr>
          <p:cNvPr id="5" name="Footer Placeholder 4">
            <a:extLst>
              <a:ext uri="{FF2B5EF4-FFF2-40B4-BE49-F238E27FC236}">
                <a16:creationId xmlns:a16="http://schemas.microsoft.com/office/drawing/2014/main" id="{6CBD9A9D-8E97-8FA1-5A38-DEDA74D40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E40904-4D2A-95A1-4CBC-61B33AC179C3}"/>
              </a:ext>
            </a:extLst>
          </p:cNvPr>
          <p:cNvSpPr>
            <a:spLocks noGrp="1"/>
          </p:cNvSpPr>
          <p:nvPr>
            <p:ph type="sldNum" sz="quarter" idx="12"/>
          </p:nvPr>
        </p:nvSpPr>
        <p:spPr/>
        <p:txBody>
          <a:bodyPr/>
          <a:lstStyle/>
          <a:p>
            <a:fld id="{B5CCD5F0-E065-444C-B9B1-1DB932A1FE90}" type="slidenum">
              <a:rPr lang="en-US" smtClean="0"/>
              <a:t>‹#›</a:t>
            </a:fld>
            <a:endParaRPr lang="en-US"/>
          </a:p>
        </p:txBody>
      </p:sp>
    </p:spTree>
    <p:extLst>
      <p:ext uri="{BB962C8B-B14F-4D97-AF65-F5344CB8AC3E}">
        <p14:creationId xmlns:p14="http://schemas.microsoft.com/office/powerpoint/2010/main" val="1577283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5A99B0-9EB1-7A0D-6E63-F68595C11B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AFE7B7-7D0B-963C-801D-FC1DCA9E83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C062FE-BEE6-9913-0D86-76C9A4C904C0}"/>
              </a:ext>
            </a:extLst>
          </p:cNvPr>
          <p:cNvSpPr>
            <a:spLocks noGrp="1"/>
          </p:cNvSpPr>
          <p:nvPr>
            <p:ph type="dt" sz="half" idx="10"/>
          </p:nvPr>
        </p:nvSpPr>
        <p:spPr/>
        <p:txBody>
          <a:bodyPr/>
          <a:lstStyle/>
          <a:p>
            <a:fld id="{99FA80F1-0158-4BD0-BF08-E703A9742527}" type="datetimeFigureOut">
              <a:rPr lang="en-US" smtClean="0"/>
              <a:t>12/20/2023</a:t>
            </a:fld>
            <a:endParaRPr lang="en-US"/>
          </a:p>
        </p:txBody>
      </p:sp>
      <p:sp>
        <p:nvSpPr>
          <p:cNvPr id="5" name="Footer Placeholder 4">
            <a:extLst>
              <a:ext uri="{FF2B5EF4-FFF2-40B4-BE49-F238E27FC236}">
                <a16:creationId xmlns:a16="http://schemas.microsoft.com/office/drawing/2014/main" id="{BEB7D39B-04A7-90D2-A5C6-A6BCFC1703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94271A-8770-DB9D-2B09-EFCFDD00BA46}"/>
              </a:ext>
            </a:extLst>
          </p:cNvPr>
          <p:cNvSpPr>
            <a:spLocks noGrp="1"/>
          </p:cNvSpPr>
          <p:nvPr>
            <p:ph type="sldNum" sz="quarter" idx="12"/>
          </p:nvPr>
        </p:nvSpPr>
        <p:spPr/>
        <p:txBody>
          <a:bodyPr/>
          <a:lstStyle/>
          <a:p>
            <a:fld id="{B5CCD5F0-E065-444C-B9B1-1DB932A1FE90}" type="slidenum">
              <a:rPr lang="en-US" smtClean="0"/>
              <a:t>‹#›</a:t>
            </a:fld>
            <a:endParaRPr lang="en-US"/>
          </a:p>
        </p:txBody>
      </p:sp>
    </p:spTree>
    <p:extLst>
      <p:ext uri="{BB962C8B-B14F-4D97-AF65-F5344CB8AC3E}">
        <p14:creationId xmlns:p14="http://schemas.microsoft.com/office/powerpoint/2010/main" val="1256111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7922C-2BFA-D429-27B2-E73514266E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B968D1-AE80-B54A-9682-17677EE3FC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7E50B3-F897-F469-B2E4-C2524D5A2A7D}"/>
              </a:ext>
            </a:extLst>
          </p:cNvPr>
          <p:cNvSpPr>
            <a:spLocks noGrp="1"/>
          </p:cNvSpPr>
          <p:nvPr>
            <p:ph type="dt" sz="half" idx="10"/>
          </p:nvPr>
        </p:nvSpPr>
        <p:spPr/>
        <p:txBody>
          <a:bodyPr/>
          <a:lstStyle/>
          <a:p>
            <a:fld id="{99FA80F1-0158-4BD0-BF08-E703A9742527}" type="datetimeFigureOut">
              <a:rPr lang="en-US" smtClean="0"/>
              <a:t>12/20/2023</a:t>
            </a:fld>
            <a:endParaRPr lang="en-US"/>
          </a:p>
        </p:txBody>
      </p:sp>
      <p:sp>
        <p:nvSpPr>
          <p:cNvPr id="5" name="Footer Placeholder 4">
            <a:extLst>
              <a:ext uri="{FF2B5EF4-FFF2-40B4-BE49-F238E27FC236}">
                <a16:creationId xmlns:a16="http://schemas.microsoft.com/office/drawing/2014/main" id="{987C3634-76A4-A072-7822-2A4D88DA37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4AC062-2A13-C72F-38CB-6620DCF98794}"/>
              </a:ext>
            </a:extLst>
          </p:cNvPr>
          <p:cNvSpPr>
            <a:spLocks noGrp="1"/>
          </p:cNvSpPr>
          <p:nvPr>
            <p:ph type="sldNum" sz="quarter" idx="12"/>
          </p:nvPr>
        </p:nvSpPr>
        <p:spPr/>
        <p:txBody>
          <a:bodyPr/>
          <a:lstStyle/>
          <a:p>
            <a:fld id="{B5CCD5F0-E065-444C-B9B1-1DB932A1FE90}" type="slidenum">
              <a:rPr lang="en-US" smtClean="0"/>
              <a:t>‹#›</a:t>
            </a:fld>
            <a:endParaRPr lang="en-US"/>
          </a:p>
        </p:txBody>
      </p:sp>
    </p:spTree>
    <p:extLst>
      <p:ext uri="{BB962C8B-B14F-4D97-AF65-F5344CB8AC3E}">
        <p14:creationId xmlns:p14="http://schemas.microsoft.com/office/powerpoint/2010/main" val="281255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15234-2A60-252A-190F-87F3A7C7AD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CA78D1-4870-6C02-D6A3-16BDAF7043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6019FD-A2BA-8C12-A052-F13145E1FBCE}"/>
              </a:ext>
            </a:extLst>
          </p:cNvPr>
          <p:cNvSpPr>
            <a:spLocks noGrp="1"/>
          </p:cNvSpPr>
          <p:nvPr>
            <p:ph type="dt" sz="half" idx="10"/>
          </p:nvPr>
        </p:nvSpPr>
        <p:spPr/>
        <p:txBody>
          <a:bodyPr/>
          <a:lstStyle/>
          <a:p>
            <a:fld id="{99FA80F1-0158-4BD0-BF08-E703A9742527}" type="datetimeFigureOut">
              <a:rPr lang="en-US" smtClean="0"/>
              <a:t>12/20/2023</a:t>
            </a:fld>
            <a:endParaRPr lang="en-US"/>
          </a:p>
        </p:txBody>
      </p:sp>
      <p:sp>
        <p:nvSpPr>
          <p:cNvPr id="5" name="Footer Placeholder 4">
            <a:extLst>
              <a:ext uri="{FF2B5EF4-FFF2-40B4-BE49-F238E27FC236}">
                <a16:creationId xmlns:a16="http://schemas.microsoft.com/office/drawing/2014/main" id="{8376AD7E-D9B5-39FE-B908-F5098D93E7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74BEFF-AA14-2925-0940-A3A4B8780B97}"/>
              </a:ext>
            </a:extLst>
          </p:cNvPr>
          <p:cNvSpPr>
            <a:spLocks noGrp="1"/>
          </p:cNvSpPr>
          <p:nvPr>
            <p:ph type="sldNum" sz="quarter" idx="12"/>
          </p:nvPr>
        </p:nvSpPr>
        <p:spPr/>
        <p:txBody>
          <a:bodyPr/>
          <a:lstStyle/>
          <a:p>
            <a:fld id="{B5CCD5F0-E065-444C-B9B1-1DB932A1FE90}" type="slidenum">
              <a:rPr lang="en-US" smtClean="0"/>
              <a:t>‹#›</a:t>
            </a:fld>
            <a:endParaRPr lang="en-US"/>
          </a:p>
        </p:txBody>
      </p:sp>
    </p:spTree>
    <p:extLst>
      <p:ext uri="{BB962C8B-B14F-4D97-AF65-F5344CB8AC3E}">
        <p14:creationId xmlns:p14="http://schemas.microsoft.com/office/powerpoint/2010/main" val="571361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DAF30-7ADA-FF9D-F43A-004C33262E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A519A4-3E90-DE09-857E-C2613577B0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362A26-6DA4-C560-0573-3A1FF5711F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4A0187-DDAE-3A74-B765-1204D3841A34}"/>
              </a:ext>
            </a:extLst>
          </p:cNvPr>
          <p:cNvSpPr>
            <a:spLocks noGrp="1"/>
          </p:cNvSpPr>
          <p:nvPr>
            <p:ph type="dt" sz="half" idx="10"/>
          </p:nvPr>
        </p:nvSpPr>
        <p:spPr/>
        <p:txBody>
          <a:bodyPr/>
          <a:lstStyle/>
          <a:p>
            <a:fld id="{99FA80F1-0158-4BD0-BF08-E703A9742527}" type="datetimeFigureOut">
              <a:rPr lang="en-US" smtClean="0"/>
              <a:t>12/20/2023</a:t>
            </a:fld>
            <a:endParaRPr lang="en-US"/>
          </a:p>
        </p:txBody>
      </p:sp>
      <p:sp>
        <p:nvSpPr>
          <p:cNvPr id="6" name="Footer Placeholder 5">
            <a:extLst>
              <a:ext uri="{FF2B5EF4-FFF2-40B4-BE49-F238E27FC236}">
                <a16:creationId xmlns:a16="http://schemas.microsoft.com/office/drawing/2014/main" id="{B5D3410A-5818-A7F7-7296-7BB482739A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0DDE1-F400-33B8-0D68-77942AB923A2}"/>
              </a:ext>
            </a:extLst>
          </p:cNvPr>
          <p:cNvSpPr>
            <a:spLocks noGrp="1"/>
          </p:cNvSpPr>
          <p:nvPr>
            <p:ph type="sldNum" sz="quarter" idx="12"/>
          </p:nvPr>
        </p:nvSpPr>
        <p:spPr/>
        <p:txBody>
          <a:bodyPr/>
          <a:lstStyle/>
          <a:p>
            <a:fld id="{B5CCD5F0-E065-444C-B9B1-1DB932A1FE90}" type="slidenum">
              <a:rPr lang="en-US" smtClean="0"/>
              <a:t>‹#›</a:t>
            </a:fld>
            <a:endParaRPr lang="en-US"/>
          </a:p>
        </p:txBody>
      </p:sp>
    </p:spTree>
    <p:extLst>
      <p:ext uri="{BB962C8B-B14F-4D97-AF65-F5344CB8AC3E}">
        <p14:creationId xmlns:p14="http://schemas.microsoft.com/office/powerpoint/2010/main" val="3359231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E9FB1-4A0D-2F14-340C-EB4C7B8AFD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097683-C4C9-6F95-05B1-5038915181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609143-B595-B794-DE86-8888141469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6438BA-171D-65E9-A87F-658B6AE006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8B7E65-02E3-4900-A2A5-A2DB2B7191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B606FD-FF13-D865-B521-2018B0D5ABE3}"/>
              </a:ext>
            </a:extLst>
          </p:cNvPr>
          <p:cNvSpPr>
            <a:spLocks noGrp="1"/>
          </p:cNvSpPr>
          <p:nvPr>
            <p:ph type="dt" sz="half" idx="10"/>
          </p:nvPr>
        </p:nvSpPr>
        <p:spPr/>
        <p:txBody>
          <a:bodyPr/>
          <a:lstStyle/>
          <a:p>
            <a:fld id="{99FA80F1-0158-4BD0-BF08-E703A9742527}" type="datetimeFigureOut">
              <a:rPr lang="en-US" smtClean="0"/>
              <a:t>12/20/2023</a:t>
            </a:fld>
            <a:endParaRPr lang="en-US"/>
          </a:p>
        </p:txBody>
      </p:sp>
      <p:sp>
        <p:nvSpPr>
          <p:cNvPr id="8" name="Footer Placeholder 7">
            <a:extLst>
              <a:ext uri="{FF2B5EF4-FFF2-40B4-BE49-F238E27FC236}">
                <a16:creationId xmlns:a16="http://schemas.microsoft.com/office/drawing/2014/main" id="{09BE71B0-1FEE-A37B-B8B4-9C28A047BC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C1ECC9-5552-A65F-41D0-A090844307FD}"/>
              </a:ext>
            </a:extLst>
          </p:cNvPr>
          <p:cNvSpPr>
            <a:spLocks noGrp="1"/>
          </p:cNvSpPr>
          <p:nvPr>
            <p:ph type="sldNum" sz="quarter" idx="12"/>
          </p:nvPr>
        </p:nvSpPr>
        <p:spPr/>
        <p:txBody>
          <a:bodyPr/>
          <a:lstStyle/>
          <a:p>
            <a:fld id="{B5CCD5F0-E065-444C-B9B1-1DB932A1FE90}" type="slidenum">
              <a:rPr lang="en-US" smtClean="0"/>
              <a:t>‹#›</a:t>
            </a:fld>
            <a:endParaRPr lang="en-US"/>
          </a:p>
        </p:txBody>
      </p:sp>
    </p:spTree>
    <p:extLst>
      <p:ext uri="{BB962C8B-B14F-4D97-AF65-F5344CB8AC3E}">
        <p14:creationId xmlns:p14="http://schemas.microsoft.com/office/powerpoint/2010/main" val="2118926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A7A44-3B10-5E85-E9B1-7C3B0F8E25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EEA3A6-6638-AF98-0A12-752256A1D582}"/>
              </a:ext>
            </a:extLst>
          </p:cNvPr>
          <p:cNvSpPr>
            <a:spLocks noGrp="1"/>
          </p:cNvSpPr>
          <p:nvPr>
            <p:ph type="dt" sz="half" idx="10"/>
          </p:nvPr>
        </p:nvSpPr>
        <p:spPr/>
        <p:txBody>
          <a:bodyPr/>
          <a:lstStyle/>
          <a:p>
            <a:fld id="{99FA80F1-0158-4BD0-BF08-E703A9742527}" type="datetimeFigureOut">
              <a:rPr lang="en-US" smtClean="0"/>
              <a:t>12/20/2023</a:t>
            </a:fld>
            <a:endParaRPr lang="en-US"/>
          </a:p>
        </p:txBody>
      </p:sp>
      <p:sp>
        <p:nvSpPr>
          <p:cNvPr id="4" name="Footer Placeholder 3">
            <a:extLst>
              <a:ext uri="{FF2B5EF4-FFF2-40B4-BE49-F238E27FC236}">
                <a16:creationId xmlns:a16="http://schemas.microsoft.com/office/drawing/2014/main" id="{BF483F11-069D-2E39-A1C0-181C9F46D9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B2560A-5ED3-B522-2ABB-5620A80F984E}"/>
              </a:ext>
            </a:extLst>
          </p:cNvPr>
          <p:cNvSpPr>
            <a:spLocks noGrp="1"/>
          </p:cNvSpPr>
          <p:nvPr>
            <p:ph type="sldNum" sz="quarter" idx="12"/>
          </p:nvPr>
        </p:nvSpPr>
        <p:spPr/>
        <p:txBody>
          <a:bodyPr/>
          <a:lstStyle/>
          <a:p>
            <a:fld id="{B5CCD5F0-E065-444C-B9B1-1DB932A1FE90}" type="slidenum">
              <a:rPr lang="en-US" smtClean="0"/>
              <a:t>‹#›</a:t>
            </a:fld>
            <a:endParaRPr lang="en-US"/>
          </a:p>
        </p:txBody>
      </p:sp>
    </p:spTree>
    <p:extLst>
      <p:ext uri="{BB962C8B-B14F-4D97-AF65-F5344CB8AC3E}">
        <p14:creationId xmlns:p14="http://schemas.microsoft.com/office/powerpoint/2010/main" val="27919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58E44D-50B0-5683-9DBF-7607D67A7D8A}"/>
              </a:ext>
            </a:extLst>
          </p:cNvPr>
          <p:cNvSpPr>
            <a:spLocks noGrp="1"/>
          </p:cNvSpPr>
          <p:nvPr>
            <p:ph type="dt" sz="half" idx="10"/>
          </p:nvPr>
        </p:nvSpPr>
        <p:spPr/>
        <p:txBody>
          <a:bodyPr/>
          <a:lstStyle/>
          <a:p>
            <a:fld id="{99FA80F1-0158-4BD0-BF08-E703A9742527}" type="datetimeFigureOut">
              <a:rPr lang="en-US" smtClean="0"/>
              <a:t>12/20/2023</a:t>
            </a:fld>
            <a:endParaRPr lang="en-US"/>
          </a:p>
        </p:txBody>
      </p:sp>
      <p:sp>
        <p:nvSpPr>
          <p:cNvPr id="3" name="Footer Placeholder 2">
            <a:extLst>
              <a:ext uri="{FF2B5EF4-FFF2-40B4-BE49-F238E27FC236}">
                <a16:creationId xmlns:a16="http://schemas.microsoft.com/office/drawing/2014/main" id="{71A928F2-93AB-412F-10E2-C18AFB3F2B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904ED3-6E93-007A-C6B0-7D9BC4FCEC50}"/>
              </a:ext>
            </a:extLst>
          </p:cNvPr>
          <p:cNvSpPr>
            <a:spLocks noGrp="1"/>
          </p:cNvSpPr>
          <p:nvPr>
            <p:ph type="sldNum" sz="quarter" idx="12"/>
          </p:nvPr>
        </p:nvSpPr>
        <p:spPr/>
        <p:txBody>
          <a:bodyPr/>
          <a:lstStyle/>
          <a:p>
            <a:fld id="{B5CCD5F0-E065-444C-B9B1-1DB932A1FE90}" type="slidenum">
              <a:rPr lang="en-US" smtClean="0"/>
              <a:t>‹#›</a:t>
            </a:fld>
            <a:endParaRPr lang="en-US"/>
          </a:p>
        </p:txBody>
      </p:sp>
    </p:spTree>
    <p:extLst>
      <p:ext uri="{BB962C8B-B14F-4D97-AF65-F5344CB8AC3E}">
        <p14:creationId xmlns:p14="http://schemas.microsoft.com/office/powerpoint/2010/main" val="2329350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3DD19-8497-7029-4738-D56D65F5C2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7646C5-94AB-039A-B1D5-452D58A584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A0536A-6F84-C850-7BAB-833D9471B6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BAA298-8D86-A33D-ED70-4E42A06CF9F0}"/>
              </a:ext>
            </a:extLst>
          </p:cNvPr>
          <p:cNvSpPr>
            <a:spLocks noGrp="1"/>
          </p:cNvSpPr>
          <p:nvPr>
            <p:ph type="dt" sz="half" idx="10"/>
          </p:nvPr>
        </p:nvSpPr>
        <p:spPr/>
        <p:txBody>
          <a:bodyPr/>
          <a:lstStyle/>
          <a:p>
            <a:fld id="{99FA80F1-0158-4BD0-BF08-E703A9742527}" type="datetimeFigureOut">
              <a:rPr lang="en-US" smtClean="0"/>
              <a:t>12/20/2023</a:t>
            </a:fld>
            <a:endParaRPr lang="en-US"/>
          </a:p>
        </p:txBody>
      </p:sp>
      <p:sp>
        <p:nvSpPr>
          <p:cNvPr id="6" name="Footer Placeholder 5">
            <a:extLst>
              <a:ext uri="{FF2B5EF4-FFF2-40B4-BE49-F238E27FC236}">
                <a16:creationId xmlns:a16="http://schemas.microsoft.com/office/drawing/2014/main" id="{4986D4D7-FB9A-495A-A4D6-25F2A6D1B8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D68833-D821-F6AF-B540-C49E53A71413}"/>
              </a:ext>
            </a:extLst>
          </p:cNvPr>
          <p:cNvSpPr>
            <a:spLocks noGrp="1"/>
          </p:cNvSpPr>
          <p:nvPr>
            <p:ph type="sldNum" sz="quarter" idx="12"/>
          </p:nvPr>
        </p:nvSpPr>
        <p:spPr/>
        <p:txBody>
          <a:bodyPr/>
          <a:lstStyle/>
          <a:p>
            <a:fld id="{B5CCD5F0-E065-444C-B9B1-1DB932A1FE90}" type="slidenum">
              <a:rPr lang="en-US" smtClean="0"/>
              <a:t>‹#›</a:t>
            </a:fld>
            <a:endParaRPr lang="en-US"/>
          </a:p>
        </p:txBody>
      </p:sp>
    </p:spTree>
    <p:extLst>
      <p:ext uri="{BB962C8B-B14F-4D97-AF65-F5344CB8AC3E}">
        <p14:creationId xmlns:p14="http://schemas.microsoft.com/office/powerpoint/2010/main" val="3665360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A6BC2-4500-62B0-ADA3-42E5058FA4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F99797-09CF-4F48-FB52-7A2E094C30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5D6F56-1FD9-0939-49ED-50FA34A8AE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8BFF34-21EE-DC02-550F-FEAA6FADE48E}"/>
              </a:ext>
            </a:extLst>
          </p:cNvPr>
          <p:cNvSpPr>
            <a:spLocks noGrp="1"/>
          </p:cNvSpPr>
          <p:nvPr>
            <p:ph type="dt" sz="half" idx="10"/>
          </p:nvPr>
        </p:nvSpPr>
        <p:spPr/>
        <p:txBody>
          <a:bodyPr/>
          <a:lstStyle/>
          <a:p>
            <a:fld id="{99FA80F1-0158-4BD0-BF08-E703A9742527}" type="datetimeFigureOut">
              <a:rPr lang="en-US" smtClean="0"/>
              <a:t>12/20/2023</a:t>
            </a:fld>
            <a:endParaRPr lang="en-US"/>
          </a:p>
        </p:txBody>
      </p:sp>
      <p:sp>
        <p:nvSpPr>
          <p:cNvPr id="6" name="Footer Placeholder 5">
            <a:extLst>
              <a:ext uri="{FF2B5EF4-FFF2-40B4-BE49-F238E27FC236}">
                <a16:creationId xmlns:a16="http://schemas.microsoft.com/office/drawing/2014/main" id="{A1CE782B-E944-6AD9-38F4-1F7F25CA08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EC19DD-7E47-6FD0-7AB9-F4B25CBB8CAC}"/>
              </a:ext>
            </a:extLst>
          </p:cNvPr>
          <p:cNvSpPr>
            <a:spLocks noGrp="1"/>
          </p:cNvSpPr>
          <p:nvPr>
            <p:ph type="sldNum" sz="quarter" idx="12"/>
          </p:nvPr>
        </p:nvSpPr>
        <p:spPr/>
        <p:txBody>
          <a:bodyPr/>
          <a:lstStyle/>
          <a:p>
            <a:fld id="{B5CCD5F0-E065-444C-B9B1-1DB932A1FE90}" type="slidenum">
              <a:rPr lang="en-US" smtClean="0"/>
              <a:t>‹#›</a:t>
            </a:fld>
            <a:endParaRPr lang="en-US"/>
          </a:p>
        </p:txBody>
      </p:sp>
    </p:spTree>
    <p:extLst>
      <p:ext uri="{BB962C8B-B14F-4D97-AF65-F5344CB8AC3E}">
        <p14:creationId xmlns:p14="http://schemas.microsoft.com/office/powerpoint/2010/main" val="451899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D69DEF-8E1E-6271-0AA2-9EE7D8814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FA2CE6-4876-A040-16E0-16D79F0D2A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B93C5E-A46F-8EF5-F94D-C81C3635E2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FA80F1-0158-4BD0-BF08-E703A9742527}" type="datetimeFigureOut">
              <a:rPr lang="en-US" smtClean="0"/>
              <a:t>12/20/2023</a:t>
            </a:fld>
            <a:endParaRPr lang="en-US"/>
          </a:p>
        </p:txBody>
      </p:sp>
      <p:sp>
        <p:nvSpPr>
          <p:cNvPr id="5" name="Footer Placeholder 4">
            <a:extLst>
              <a:ext uri="{FF2B5EF4-FFF2-40B4-BE49-F238E27FC236}">
                <a16:creationId xmlns:a16="http://schemas.microsoft.com/office/drawing/2014/main" id="{1264FA08-FBF4-0108-00C1-485659D9A8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1A2B9E-79B7-5137-F88F-26E74E0BCD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CD5F0-E065-444C-B9B1-1DB932A1FE90}" type="slidenum">
              <a:rPr lang="en-US" smtClean="0"/>
              <a:t>‹#›</a:t>
            </a:fld>
            <a:endParaRPr lang="en-US"/>
          </a:p>
        </p:txBody>
      </p:sp>
    </p:spTree>
    <p:extLst>
      <p:ext uri="{BB962C8B-B14F-4D97-AF65-F5344CB8AC3E}">
        <p14:creationId xmlns:p14="http://schemas.microsoft.com/office/powerpoint/2010/main" val="2562285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09047-7B61-45AD-FCC2-F2DD1086B9F9}"/>
              </a:ext>
            </a:extLst>
          </p:cNvPr>
          <p:cNvSpPr>
            <a:spLocks noGrp="1"/>
          </p:cNvSpPr>
          <p:nvPr>
            <p:ph type="ctrTitle"/>
          </p:nvPr>
        </p:nvSpPr>
        <p:spPr/>
        <p:txBody>
          <a:bodyPr/>
          <a:lstStyle/>
          <a:p>
            <a:r>
              <a:rPr lang="en-US" dirty="0"/>
              <a:t>Volunteer Survey</a:t>
            </a:r>
          </a:p>
        </p:txBody>
      </p:sp>
      <p:sp>
        <p:nvSpPr>
          <p:cNvPr id="3" name="Subtitle 2">
            <a:extLst>
              <a:ext uri="{FF2B5EF4-FFF2-40B4-BE49-F238E27FC236}">
                <a16:creationId xmlns:a16="http://schemas.microsoft.com/office/drawing/2014/main" id="{4C72D9EB-3325-F80B-5AE6-856DC16ABE7B}"/>
              </a:ext>
            </a:extLst>
          </p:cNvPr>
          <p:cNvSpPr>
            <a:spLocks noGrp="1"/>
          </p:cNvSpPr>
          <p:nvPr>
            <p:ph type="subTitle" idx="1"/>
          </p:nvPr>
        </p:nvSpPr>
        <p:spPr/>
        <p:txBody>
          <a:bodyPr/>
          <a:lstStyle/>
          <a:p>
            <a:r>
              <a:rPr lang="en-US" dirty="0"/>
              <a:t>Data Collected December 2023</a:t>
            </a:r>
          </a:p>
        </p:txBody>
      </p:sp>
    </p:spTree>
    <p:extLst>
      <p:ext uri="{BB962C8B-B14F-4D97-AF65-F5344CB8AC3E}">
        <p14:creationId xmlns:p14="http://schemas.microsoft.com/office/powerpoint/2010/main" val="1743327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CF670-AD3C-D692-AB9D-3FD782C4DA09}"/>
              </a:ext>
            </a:extLst>
          </p:cNvPr>
          <p:cNvSpPr>
            <a:spLocks noGrp="1"/>
          </p:cNvSpPr>
          <p:nvPr>
            <p:ph type="title"/>
          </p:nvPr>
        </p:nvSpPr>
        <p:spPr/>
        <p:txBody>
          <a:bodyPr/>
          <a:lstStyle/>
          <a:p>
            <a:r>
              <a:rPr lang="en-US" b="1" dirty="0"/>
              <a:t>Coal Creek Canyon Fire Department</a:t>
            </a:r>
            <a:endParaRPr lang="en-US" dirty="0"/>
          </a:p>
        </p:txBody>
      </p:sp>
      <p:sp>
        <p:nvSpPr>
          <p:cNvPr id="3" name="Content Placeholder 2">
            <a:extLst>
              <a:ext uri="{FF2B5EF4-FFF2-40B4-BE49-F238E27FC236}">
                <a16:creationId xmlns:a16="http://schemas.microsoft.com/office/drawing/2014/main" id="{45CD6B9E-75EA-E68F-AB3B-D92645BBC62C}"/>
              </a:ext>
            </a:extLst>
          </p:cNvPr>
          <p:cNvSpPr>
            <a:spLocks noGrp="1"/>
          </p:cNvSpPr>
          <p:nvPr>
            <p:ph idx="1"/>
          </p:nvPr>
        </p:nvSpPr>
        <p:spPr/>
        <p:txBody>
          <a:bodyPr/>
          <a:lstStyle/>
          <a:p>
            <a:r>
              <a:rPr lang="en-US" dirty="0"/>
              <a:t>We budget a total amount for stipends each year, that total is then allocated out based on formula that looks at how many calls, trainings and events each FF attended with incidents and trainings having a heavier allocation weight. </a:t>
            </a:r>
          </a:p>
          <a:p>
            <a:r>
              <a:rPr lang="en-US" dirty="0"/>
              <a:t>We pay an annual stipend based on call, training and event attendance.  We also have an appreciation/end of summer BBQ annually and give out SWAG annually (appreciation/retainment). </a:t>
            </a:r>
          </a:p>
        </p:txBody>
      </p:sp>
      <p:pic>
        <p:nvPicPr>
          <p:cNvPr id="8194" name="Picture 2" descr="CCCFPD logo">
            <a:extLst>
              <a:ext uri="{FF2B5EF4-FFF2-40B4-BE49-F238E27FC236}">
                <a16:creationId xmlns:a16="http://schemas.microsoft.com/office/drawing/2014/main" id="{91799E19-CADF-1317-9BF3-CDC8A7D974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5050" y="261938"/>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126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170A4-C9F1-C435-21F5-A45575B37955}"/>
              </a:ext>
            </a:extLst>
          </p:cNvPr>
          <p:cNvSpPr>
            <a:spLocks noGrp="1"/>
          </p:cNvSpPr>
          <p:nvPr>
            <p:ph type="title"/>
          </p:nvPr>
        </p:nvSpPr>
        <p:spPr/>
        <p:txBody>
          <a:bodyPr/>
          <a:lstStyle/>
          <a:p>
            <a:r>
              <a:rPr lang="en-US" dirty="0"/>
              <a:t>Nederland Fire</a:t>
            </a:r>
          </a:p>
        </p:txBody>
      </p:sp>
      <p:sp>
        <p:nvSpPr>
          <p:cNvPr id="3" name="Content Placeholder 2">
            <a:extLst>
              <a:ext uri="{FF2B5EF4-FFF2-40B4-BE49-F238E27FC236}">
                <a16:creationId xmlns:a16="http://schemas.microsoft.com/office/drawing/2014/main" id="{BE593A3B-6162-437C-A9E5-DCF9BD8FF169}"/>
              </a:ext>
            </a:extLst>
          </p:cNvPr>
          <p:cNvSpPr>
            <a:spLocks noGrp="1"/>
          </p:cNvSpPr>
          <p:nvPr>
            <p:ph idx="1"/>
          </p:nvPr>
        </p:nvSpPr>
        <p:spPr/>
        <p:txBody>
          <a:bodyPr/>
          <a:lstStyle/>
          <a:p>
            <a:r>
              <a:rPr lang="en-US" dirty="0"/>
              <a:t>Host and provide training opportunities for volunteers</a:t>
            </a:r>
          </a:p>
          <a:p>
            <a:r>
              <a:rPr lang="en-US" dirty="0"/>
              <a:t>Pay for certification so volunteer are eligible for fire jobs outside Ned</a:t>
            </a:r>
          </a:p>
          <a:p>
            <a:r>
              <a:rPr lang="en-US" dirty="0"/>
              <a:t>Allow volunteers to go out as single resources </a:t>
            </a:r>
            <a:r>
              <a:rPr lang="en-US"/>
              <a:t>on paid wildland </a:t>
            </a:r>
            <a:r>
              <a:rPr lang="en-US" dirty="0"/>
              <a:t>deployments  </a:t>
            </a:r>
          </a:p>
          <a:p>
            <a:r>
              <a:rPr lang="en-US" dirty="0"/>
              <a:t>Provide SWAG for volunteers</a:t>
            </a:r>
          </a:p>
          <a:p>
            <a:r>
              <a:rPr lang="en-US" dirty="0"/>
              <a:t>$5 per response call paid at the end of year</a:t>
            </a:r>
          </a:p>
          <a:p>
            <a:r>
              <a:rPr lang="en-US" dirty="0"/>
              <a:t>Holiday party where we recognize outstanding contributions by volunteers</a:t>
            </a:r>
          </a:p>
          <a:p>
            <a:endParaRPr lang="en-US" dirty="0"/>
          </a:p>
        </p:txBody>
      </p:sp>
      <p:pic>
        <p:nvPicPr>
          <p:cNvPr id="1026" name="Picture 2" descr="Nederland Fire Protection District">
            <a:extLst>
              <a:ext uri="{FF2B5EF4-FFF2-40B4-BE49-F238E27FC236}">
                <a16:creationId xmlns:a16="http://schemas.microsoft.com/office/drawing/2014/main" id="{742B730B-703B-10AB-6007-DDB91BAC4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3732" y="0"/>
            <a:ext cx="1690688" cy="169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312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839BD-910D-6D23-A626-EF954B7B7780}"/>
              </a:ext>
            </a:extLst>
          </p:cNvPr>
          <p:cNvSpPr>
            <a:spLocks noGrp="1"/>
          </p:cNvSpPr>
          <p:nvPr>
            <p:ph type="title"/>
          </p:nvPr>
        </p:nvSpPr>
        <p:spPr/>
        <p:txBody>
          <a:bodyPr>
            <a:normAutofit/>
          </a:bodyPr>
          <a:lstStyle/>
          <a:p>
            <a:r>
              <a:rPr lang="en-US" sz="4400" b="1" i="0" u="none" strike="noStrike" kern="1200" dirty="0">
                <a:solidFill>
                  <a:schemeClr val="tx1"/>
                </a:solidFill>
                <a:effectLst/>
                <a:latin typeface="+mj-lt"/>
                <a:ea typeface="+mj-ea"/>
                <a:cs typeface="+mj-cs"/>
              </a:rPr>
              <a:t>Grand Fire</a:t>
            </a:r>
            <a:r>
              <a:rPr lang="en-US" dirty="0"/>
              <a:t> </a:t>
            </a:r>
          </a:p>
        </p:txBody>
      </p:sp>
      <p:sp>
        <p:nvSpPr>
          <p:cNvPr id="3" name="Content Placeholder 2">
            <a:extLst>
              <a:ext uri="{FF2B5EF4-FFF2-40B4-BE49-F238E27FC236}">
                <a16:creationId xmlns:a16="http://schemas.microsoft.com/office/drawing/2014/main" id="{290EE519-6567-7C03-17D5-F20176C84E0F}"/>
              </a:ext>
            </a:extLst>
          </p:cNvPr>
          <p:cNvSpPr>
            <a:spLocks noGrp="1"/>
          </p:cNvSpPr>
          <p:nvPr>
            <p:ph idx="1"/>
          </p:nvPr>
        </p:nvSpPr>
        <p:spPr>
          <a:xfrm>
            <a:off x="838200" y="1825625"/>
            <a:ext cx="10515600" cy="4667250"/>
          </a:xfrm>
        </p:spPr>
        <p:txBody>
          <a:bodyPr>
            <a:noAutofit/>
          </a:bodyPr>
          <a:lstStyle/>
          <a:p>
            <a:r>
              <a:rPr lang="en-US" sz="1600" dirty="0"/>
              <a:t>We have a variety of things going on, but we don’t really Pay volunteers for volunteering.  We do some pay for some things:</a:t>
            </a:r>
          </a:p>
          <a:p>
            <a:r>
              <a:rPr lang="en-US" sz="1600" dirty="0"/>
              <a:t>We have a resident program that they get free housing and training in exchange for shifting</a:t>
            </a:r>
          </a:p>
          <a:p>
            <a:r>
              <a:rPr lang="en-US" sz="1600" dirty="0"/>
              <a:t>We have traditional volunteers that generally don’t get paid, but some (depending on qualifications) do get paid a stipend ($150/day) for being duty officer over the weekend.</a:t>
            </a:r>
          </a:p>
          <a:p>
            <a:r>
              <a:rPr lang="en-US" sz="1600" dirty="0"/>
              <a:t>We have a wildland program that we hire seasonals</a:t>
            </a:r>
          </a:p>
          <a:p>
            <a:r>
              <a:rPr lang="en-US" sz="1600" dirty="0"/>
              <a:t>Sometimes we have Residents or Volunteers  that apply and will hire them for the summer</a:t>
            </a:r>
          </a:p>
          <a:p>
            <a:r>
              <a:rPr lang="en-US" sz="1600" dirty="0"/>
              <a:t>Sometimes we have a residents or volunteers go on national assignment, and we do pay them for that.</a:t>
            </a:r>
          </a:p>
          <a:p>
            <a:r>
              <a:rPr lang="en-US" sz="1600" dirty="0"/>
              <a:t>Working with our attorney, we are careful not to make wildland program or national assignments part of their job description, so we can pay, as long as we don’t pay more than 20% of what a career firefighter makes over the course of a year.</a:t>
            </a:r>
          </a:p>
          <a:p>
            <a:r>
              <a:rPr lang="en-US" sz="1600" dirty="0"/>
              <a:t>We do a holiday bonus, mostly as a thank you to our volunteers, residents and staff.  It’s a blend of a base amount, and additional for those that go above and beyond “good standing” for training, community events, and calls.  </a:t>
            </a:r>
          </a:p>
          <a:p>
            <a:r>
              <a:rPr lang="en-US" sz="1600" dirty="0"/>
              <a:t>We use our pension board good standing for volunteers, we add to that to create a good standing marker for the residents that are on duty two days a week and required to be at all department trainings. We pretty much do a flat rate for staff as we have relatively few, and their job descriptions are so varied.</a:t>
            </a:r>
            <a:br>
              <a:rPr lang="en-US" sz="1600" dirty="0"/>
            </a:br>
            <a:r>
              <a:rPr lang="en-US" sz="1600" dirty="0"/>
              <a:t> </a:t>
            </a:r>
          </a:p>
        </p:txBody>
      </p:sp>
      <p:pic>
        <p:nvPicPr>
          <p:cNvPr id="1028" name="Picture 4" descr="Grand Fire Protection District No.1">
            <a:extLst>
              <a:ext uri="{FF2B5EF4-FFF2-40B4-BE49-F238E27FC236}">
                <a16:creationId xmlns:a16="http://schemas.microsoft.com/office/drawing/2014/main" id="{E17894DE-C65C-149F-6F77-1CB2849553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0917" y="176915"/>
            <a:ext cx="1849754" cy="1581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829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BDAE5-9948-D543-5677-06F5310B7029}"/>
              </a:ext>
            </a:extLst>
          </p:cNvPr>
          <p:cNvSpPr>
            <a:spLocks noGrp="1"/>
          </p:cNvSpPr>
          <p:nvPr>
            <p:ph type="title"/>
          </p:nvPr>
        </p:nvSpPr>
        <p:spPr/>
        <p:txBody>
          <a:bodyPr/>
          <a:lstStyle/>
          <a:p>
            <a:r>
              <a:rPr lang="en-US" dirty="0"/>
              <a:t>Golden</a:t>
            </a:r>
          </a:p>
        </p:txBody>
      </p:sp>
      <p:sp>
        <p:nvSpPr>
          <p:cNvPr id="3" name="Content Placeholder 2">
            <a:extLst>
              <a:ext uri="{FF2B5EF4-FFF2-40B4-BE49-F238E27FC236}">
                <a16:creationId xmlns:a16="http://schemas.microsoft.com/office/drawing/2014/main" id="{AF954DF1-406C-88AE-245C-2D06468DD740}"/>
              </a:ext>
            </a:extLst>
          </p:cNvPr>
          <p:cNvSpPr>
            <a:spLocks noGrp="1"/>
          </p:cNvSpPr>
          <p:nvPr>
            <p:ph idx="1"/>
          </p:nvPr>
        </p:nvSpPr>
        <p:spPr/>
        <p:txBody>
          <a:bodyPr>
            <a:normAutofit fontScale="70000" lnSpcReduction="20000"/>
          </a:bodyPr>
          <a:lstStyle/>
          <a:p>
            <a:r>
              <a:rPr lang="en-US" dirty="0">
                <a:solidFill>
                  <a:srgbClr val="000000"/>
                </a:solidFill>
                <a:latin typeface="Calibri" panose="020F0502020204030204" pitchFamily="34" charset="0"/>
              </a:rPr>
              <a:t>Requirements     </a:t>
            </a:r>
          </a:p>
          <a:p>
            <a:pPr lvl="1"/>
            <a:r>
              <a:rPr lang="en-US" dirty="0">
                <a:solidFill>
                  <a:srgbClr val="000000"/>
                </a:solidFill>
                <a:latin typeface="Calibri" panose="020F0502020204030204" pitchFamily="34" charset="0"/>
              </a:rPr>
              <a:t>3 12-hour shifts per month or 9 over the quarter.</a:t>
            </a:r>
          </a:p>
          <a:p>
            <a:pPr lvl="1"/>
            <a:r>
              <a:rPr lang="en-US" dirty="0">
                <a:solidFill>
                  <a:srgbClr val="000000"/>
                </a:solidFill>
                <a:latin typeface="Calibri" panose="020F0502020204030204" pitchFamily="34" charset="0"/>
              </a:rPr>
              <a:t>60 hours of training/year</a:t>
            </a:r>
          </a:p>
          <a:p>
            <a:pPr lvl="1"/>
            <a:r>
              <a:rPr lang="en-US" dirty="0">
                <a:solidFill>
                  <a:srgbClr val="000000"/>
                </a:solidFill>
                <a:latin typeface="Calibri" panose="020F0502020204030204" pitchFamily="34" charset="0"/>
              </a:rPr>
              <a:t>1 community event</a:t>
            </a:r>
          </a:p>
          <a:p>
            <a:pPr lvl="1"/>
            <a:r>
              <a:rPr lang="en-US" dirty="0">
                <a:solidFill>
                  <a:srgbClr val="000000"/>
                </a:solidFill>
                <a:latin typeface="Calibri" panose="020F0502020204030204" pitchFamily="34" charset="0"/>
              </a:rPr>
              <a:t>Attendance at 6 monthly business meetings                     </a:t>
            </a:r>
          </a:p>
          <a:p>
            <a:r>
              <a:rPr lang="en-US" dirty="0">
                <a:solidFill>
                  <a:srgbClr val="000000"/>
                </a:solidFill>
                <a:latin typeface="Calibri" panose="020F0502020204030204" pitchFamily="34" charset="0"/>
              </a:rPr>
              <a:t>Stipend                 </a:t>
            </a:r>
          </a:p>
          <a:p>
            <a:pPr lvl="1"/>
            <a:r>
              <a:rPr lang="en-US" dirty="0">
                <a:solidFill>
                  <a:srgbClr val="000000"/>
                </a:solidFill>
                <a:latin typeface="Calibri" panose="020F0502020204030204" pitchFamily="34" charset="0"/>
              </a:rPr>
              <a:t>Currently $45 per 12-hour shift. Looking to increase it to $100 in 2024.</a:t>
            </a:r>
          </a:p>
          <a:p>
            <a:r>
              <a:rPr lang="en-US" dirty="0">
                <a:solidFill>
                  <a:srgbClr val="000000"/>
                </a:solidFill>
                <a:latin typeface="Calibri" panose="020F0502020204030204" pitchFamily="34" charset="0"/>
              </a:rPr>
              <a:t>LOSAP                  </a:t>
            </a:r>
          </a:p>
          <a:p>
            <a:pPr lvl="1"/>
            <a:r>
              <a:rPr lang="en-US" dirty="0">
                <a:solidFill>
                  <a:srgbClr val="000000"/>
                </a:solidFill>
                <a:latin typeface="Calibri" panose="020F0502020204030204" pitchFamily="34" charset="0"/>
              </a:rPr>
              <a:t>If volunteers meet their requirements, they have between $600 and $3000 put into an account they draw when they leave.</a:t>
            </a:r>
          </a:p>
          <a:p>
            <a:pPr lvl="1"/>
            <a:r>
              <a:rPr lang="en-US" dirty="0">
                <a:solidFill>
                  <a:srgbClr val="000000"/>
                </a:solidFill>
                <a:latin typeface="Calibri" panose="020F0502020204030204" pitchFamily="34" charset="0"/>
              </a:rPr>
              <a:t>The amount is dependent on rank, member of special teams, driver, etc.</a:t>
            </a:r>
          </a:p>
          <a:p>
            <a:r>
              <a:rPr lang="en-US" dirty="0">
                <a:solidFill>
                  <a:srgbClr val="000000"/>
                </a:solidFill>
                <a:latin typeface="Calibri" panose="020F0502020204030204" pitchFamily="34" charset="0"/>
              </a:rPr>
              <a:t>Pension                </a:t>
            </a:r>
          </a:p>
          <a:p>
            <a:pPr lvl="1"/>
            <a:r>
              <a:rPr lang="en-US" dirty="0">
                <a:solidFill>
                  <a:srgbClr val="000000"/>
                </a:solidFill>
                <a:latin typeface="Calibri" panose="020F0502020204030204" pitchFamily="34" charset="0"/>
              </a:rPr>
              <a:t>We have a few volunteers still in our pension which pays at age 50. I think the current amount is $750/month at 10 years and goes up with each additional year.</a:t>
            </a:r>
          </a:p>
          <a:p>
            <a:pPr lvl="1"/>
            <a:r>
              <a:rPr lang="en-US" dirty="0">
                <a:solidFill>
                  <a:srgbClr val="000000"/>
                </a:solidFill>
                <a:latin typeface="Calibri" panose="020F0502020204030204" pitchFamily="34" charset="0"/>
              </a:rPr>
              <a:t>We stopped the pension for new members years ago and now have a “Other than pension” lump sum payout. I’m unsure on how much but they had talked around $40,000 I believe.</a:t>
            </a:r>
            <a:r>
              <a:rPr lang="en-US" dirty="0"/>
              <a:t> </a:t>
            </a:r>
          </a:p>
        </p:txBody>
      </p:sp>
      <p:pic>
        <p:nvPicPr>
          <p:cNvPr id="2050" name="Picture 2" descr="No photo description available.">
            <a:extLst>
              <a:ext uri="{FF2B5EF4-FFF2-40B4-BE49-F238E27FC236}">
                <a16:creationId xmlns:a16="http://schemas.microsoft.com/office/drawing/2014/main" id="{A5449360-37E5-63B8-458B-C23456560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0223" y="208662"/>
            <a:ext cx="1638487" cy="1638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573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34AEA-D041-6909-AAC0-72C0B3DAE37D}"/>
              </a:ext>
            </a:extLst>
          </p:cNvPr>
          <p:cNvSpPr>
            <a:spLocks noGrp="1"/>
          </p:cNvSpPr>
          <p:nvPr>
            <p:ph type="title"/>
          </p:nvPr>
        </p:nvSpPr>
        <p:spPr/>
        <p:txBody>
          <a:bodyPr/>
          <a:lstStyle/>
          <a:p>
            <a:r>
              <a:rPr lang="en-US" dirty="0"/>
              <a:t>Central City</a:t>
            </a:r>
          </a:p>
        </p:txBody>
      </p:sp>
      <p:sp>
        <p:nvSpPr>
          <p:cNvPr id="3" name="Content Placeholder 2">
            <a:extLst>
              <a:ext uri="{FF2B5EF4-FFF2-40B4-BE49-F238E27FC236}">
                <a16:creationId xmlns:a16="http://schemas.microsoft.com/office/drawing/2014/main" id="{3F27911E-FCB2-7486-858F-870051D984C0}"/>
              </a:ext>
            </a:extLst>
          </p:cNvPr>
          <p:cNvSpPr>
            <a:spLocks noGrp="1"/>
          </p:cNvSpPr>
          <p:nvPr>
            <p:ph idx="1"/>
          </p:nvPr>
        </p:nvSpPr>
        <p:spPr/>
        <p:txBody>
          <a:bodyPr>
            <a:normAutofit fontScale="77500" lnSpcReduction="20000"/>
          </a:bodyPr>
          <a:lstStyle/>
          <a:p>
            <a:pPr marL="0" indent="0">
              <a:buNone/>
            </a:pPr>
            <a:r>
              <a:rPr lang="en-US" dirty="0"/>
              <a:t>The department has a Length of Service Plan which is essentially a 457(e) and money is allocated to that account accordingly:</a:t>
            </a:r>
          </a:p>
          <a:p>
            <a:pPr marL="0" indent="0">
              <a:buNone/>
            </a:pPr>
            <a:r>
              <a:rPr lang="en-US" dirty="0"/>
              <a:t>Years of service               Award amount</a:t>
            </a:r>
          </a:p>
          <a:p>
            <a:r>
              <a:rPr lang="en-US" dirty="0"/>
              <a:t>1                                         $600</a:t>
            </a:r>
          </a:p>
          <a:p>
            <a:r>
              <a:rPr lang="en-US" dirty="0"/>
              <a:t>2-5                                     $700</a:t>
            </a:r>
          </a:p>
          <a:p>
            <a:r>
              <a:rPr lang="en-US" dirty="0"/>
              <a:t>6-10                                   $1000</a:t>
            </a:r>
          </a:p>
          <a:p>
            <a:r>
              <a:rPr lang="en-US" dirty="0"/>
              <a:t>11-15                                 $1500</a:t>
            </a:r>
          </a:p>
          <a:p>
            <a:r>
              <a:rPr lang="en-US" dirty="0"/>
              <a:t>16-20                                 $2000</a:t>
            </a:r>
          </a:p>
          <a:p>
            <a:r>
              <a:rPr lang="en-US" dirty="0"/>
              <a:t>21+                                     $3000</a:t>
            </a:r>
          </a:p>
          <a:p>
            <a:endParaRPr lang="en-US" dirty="0"/>
          </a:p>
          <a:p>
            <a:pPr marL="0" indent="0">
              <a:buNone/>
            </a:pPr>
            <a:r>
              <a:rPr lang="en-US" dirty="0"/>
              <a:t>A member has to meet minimum requirements (which is the same throughout the State) which is 36 hours of training.  The department also requires a 15% response to the calls for the year, we generally run around 400/calls a year. </a:t>
            </a:r>
          </a:p>
        </p:txBody>
      </p:sp>
      <p:pic>
        <p:nvPicPr>
          <p:cNvPr id="3074" name="Picture 2">
            <a:extLst>
              <a:ext uri="{FF2B5EF4-FFF2-40B4-BE49-F238E27FC236}">
                <a16:creationId xmlns:a16="http://schemas.microsoft.com/office/drawing/2014/main" id="{0F318F10-CC68-4BA4-B438-B437E2D75A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0128" y="230188"/>
            <a:ext cx="1277938" cy="146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44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94BAC-521B-5EBF-BFF0-1CE6A34BCC35}"/>
              </a:ext>
            </a:extLst>
          </p:cNvPr>
          <p:cNvSpPr>
            <a:spLocks noGrp="1"/>
          </p:cNvSpPr>
          <p:nvPr>
            <p:ph type="title"/>
          </p:nvPr>
        </p:nvSpPr>
        <p:spPr/>
        <p:txBody>
          <a:bodyPr/>
          <a:lstStyle/>
          <a:p>
            <a:r>
              <a:rPr lang="en-US" dirty="0"/>
              <a:t>Timberline Fire</a:t>
            </a:r>
          </a:p>
        </p:txBody>
      </p:sp>
      <p:sp>
        <p:nvSpPr>
          <p:cNvPr id="3" name="Content Placeholder 2">
            <a:extLst>
              <a:ext uri="{FF2B5EF4-FFF2-40B4-BE49-F238E27FC236}">
                <a16:creationId xmlns:a16="http://schemas.microsoft.com/office/drawing/2014/main" id="{682DFA0D-B702-BF58-0F72-1514AF2466B8}"/>
              </a:ext>
            </a:extLst>
          </p:cNvPr>
          <p:cNvSpPr>
            <a:spLocks noGrp="1"/>
          </p:cNvSpPr>
          <p:nvPr>
            <p:ph idx="1"/>
          </p:nvPr>
        </p:nvSpPr>
        <p:spPr/>
        <p:txBody>
          <a:bodyPr/>
          <a:lstStyle/>
          <a:p>
            <a:r>
              <a:rPr lang="en-US" dirty="0"/>
              <a:t>We currently do not pay our volunteers. Our FPPA volunteer pension was closed in 2012, and we offer no response stipend to anyone other than a few volunteers who take a Duty Officer position on the weekends (daily meal stipend only).</a:t>
            </a:r>
            <a:br>
              <a:rPr lang="en-US" dirty="0"/>
            </a:br>
            <a:endParaRPr lang="en-US" dirty="0"/>
          </a:p>
        </p:txBody>
      </p:sp>
      <p:pic>
        <p:nvPicPr>
          <p:cNvPr id="4098" name="Picture 2">
            <a:extLst>
              <a:ext uri="{FF2B5EF4-FFF2-40B4-BE49-F238E27FC236}">
                <a16:creationId xmlns:a16="http://schemas.microsoft.com/office/drawing/2014/main" id="{CECA791B-2D31-C32B-E6B3-CC5C95F48C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8983" y="157723"/>
            <a:ext cx="1532965" cy="1532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392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03910-20C9-1415-7411-2116C3484D83}"/>
              </a:ext>
            </a:extLst>
          </p:cNvPr>
          <p:cNvSpPr>
            <a:spLocks noGrp="1"/>
          </p:cNvSpPr>
          <p:nvPr>
            <p:ph type="title"/>
          </p:nvPr>
        </p:nvSpPr>
        <p:spPr>
          <a:xfrm>
            <a:off x="838200" y="365125"/>
            <a:ext cx="3908612" cy="1325563"/>
          </a:xfrm>
        </p:spPr>
        <p:txBody>
          <a:bodyPr/>
          <a:lstStyle/>
          <a:p>
            <a:r>
              <a:rPr lang="en-US" b="1" dirty="0"/>
              <a:t>Laramie County Fire Authority</a:t>
            </a:r>
            <a:r>
              <a:rPr lang="en-US" dirty="0"/>
              <a:t> </a:t>
            </a:r>
          </a:p>
        </p:txBody>
      </p:sp>
      <p:sp>
        <p:nvSpPr>
          <p:cNvPr id="3" name="Content Placeholder 2">
            <a:extLst>
              <a:ext uri="{FF2B5EF4-FFF2-40B4-BE49-F238E27FC236}">
                <a16:creationId xmlns:a16="http://schemas.microsoft.com/office/drawing/2014/main" id="{BFF31C57-B446-7BDA-987B-CE40F84D0B41}"/>
              </a:ext>
            </a:extLst>
          </p:cNvPr>
          <p:cNvSpPr>
            <a:spLocks noGrp="1"/>
          </p:cNvSpPr>
          <p:nvPr>
            <p:ph idx="1"/>
          </p:nvPr>
        </p:nvSpPr>
        <p:spPr>
          <a:xfrm>
            <a:off x="5768788" y="365125"/>
            <a:ext cx="5585012" cy="5811838"/>
          </a:xfrm>
        </p:spPr>
        <p:txBody>
          <a:bodyPr>
            <a:normAutofit fontScale="92500" lnSpcReduction="10000"/>
          </a:bodyPr>
          <a:lstStyle/>
          <a:p>
            <a:r>
              <a:rPr lang="en-US" dirty="0"/>
              <a:t>We have </a:t>
            </a:r>
            <a:r>
              <a:rPr lang="en-US" dirty="0" err="1"/>
              <a:t>approx</a:t>
            </a:r>
            <a:r>
              <a:rPr lang="en-US" dirty="0"/>
              <a:t> 100 volunteers here.  We do offer a pay per point program as well.  We budget $80,000 per year and divide that up per quarter and assign a dollar value to each point. We use the limits that FSLA requires for each position to set a capped amount.  I will attach our pay per point policy.  We do have a 24 hour per month minimum shift policy as well for our volunteers to maintain a good standing with the organization as well as fulfill state volunteer firefighter pension requirements. The majority of our training is completed on shift.  Please let me know if you have any other questions. </a:t>
            </a:r>
          </a:p>
        </p:txBody>
      </p:sp>
      <p:pic>
        <p:nvPicPr>
          <p:cNvPr id="4" name="Picture 2">
            <a:extLst>
              <a:ext uri="{FF2B5EF4-FFF2-40B4-BE49-F238E27FC236}">
                <a16:creationId xmlns:a16="http://schemas.microsoft.com/office/drawing/2014/main" id="{9F96E8A3-7D3D-072D-4208-F86D362FDC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519" y="2947408"/>
            <a:ext cx="2068345" cy="2068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478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03910-20C9-1415-7411-2116C3484D83}"/>
              </a:ext>
            </a:extLst>
          </p:cNvPr>
          <p:cNvSpPr>
            <a:spLocks noGrp="1"/>
          </p:cNvSpPr>
          <p:nvPr>
            <p:ph type="title"/>
          </p:nvPr>
        </p:nvSpPr>
        <p:spPr>
          <a:xfrm>
            <a:off x="838200" y="365125"/>
            <a:ext cx="4217894" cy="1325563"/>
          </a:xfrm>
        </p:spPr>
        <p:txBody>
          <a:bodyPr/>
          <a:lstStyle/>
          <a:p>
            <a:r>
              <a:rPr lang="en-US" b="1" dirty="0"/>
              <a:t>Laramie County Fire Authority</a:t>
            </a:r>
            <a:r>
              <a:rPr lang="en-US" dirty="0"/>
              <a:t> </a:t>
            </a:r>
          </a:p>
        </p:txBody>
      </p:sp>
      <p:pic>
        <p:nvPicPr>
          <p:cNvPr id="5122" name="Picture 2">
            <a:extLst>
              <a:ext uri="{FF2B5EF4-FFF2-40B4-BE49-F238E27FC236}">
                <a16:creationId xmlns:a16="http://schemas.microsoft.com/office/drawing/2014/main" id="{E55A069C-E9BC-E8E4-7062-7CFEDACDC3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42" y="2960855"/>
            <a:ext cx="2068345" cy="2068345"/>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a:extLst>
              <a:ext uri="{FF2B5EF4-FFF2-40B4-BE49-F238E27FC236}">
                <a16:creationId xmlns:a16="http://schemas.microsoft.com/office/drawing/2014/main" id="{7A65794D-352D-A68A-A6DD-5C25B05E77F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40630" y="268941"/>
            <a:ext cx="7757223" cy="6441141"/>
          </a:xfrm>
          <a:prstGeom prst="rect">
            <a:avLst/>
          </a:prstGeom>
        </p:spPr>
      </p:pic>
    </p:spTree>
    <p:extLst>
      <p:ext uri="{BB962C8B-B14F-4D97-AF65-F5344CB8AC3E}">
        <p14:creationId xmlns:p14="http://schemas.microsoft.com/office/powerpoint/2010/main" val="3777707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03910-20C9-1415-7411-2116C3484D83}"/>
              </a:ext>
            </a:extLst>
          </p:cNvPr>
          <p:cNvSpPr>
            <a:spLocks noGrp="1"/>
          </p:cNvSpPr>
          <p:nvPr>
            <p:ph type="title"/>
          </p:nvPr>
        </p:nvSpPr>
        <p:spPr>
          <a:xfrm>
            <a:off x="838200" y="365125"/>
            <a:ext cx="4271682" cy="1325563"/>
          </a:xfrm>
        </p:spPr>
        <p:txBody>
          <a:bodyPr/>
          <a:lstStyle/>
          <a:p>
            <a:r>
              <a:rPr lang="en-US" b="1" dirty="0"/>
              <a:t>Laramie County Fire Authority</a:t>
            </a:r>
            <a:r>
              <a:rPr lang="en-US" dirty="0"/>
              <a:t> </a:t>
            </a:r>
          </a:p>
        </p:txBody>
      </p:sp>
      <p:pic>
        <p:nvPicPr>
          <p:cNvPr id="8" name="Picture 7">
            <a:extLst>
              <a:ext uri="{FF2B5EF4-FFF2-40B4-BE49-F238E27FC236}">
                <a16:creationId xmlns:a16="http://schemas.microsoft.com/office/drawing/2014/main" id="{8607483B-734E-A6B7-2B85-EE0AE433B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30958"/>
            <a:ext cx="4866268" cy="6396083"/>
          </a:xfrm>
          <a:prstGeom prst="rect">
            <a:avLst/>
          </a:prstGeom>
        </p:spPr>
      </p:pic>
      <p:sp>
        <p:nvSpPr>
          <p:cNvPr id="9" name="Content Placeholder 8">
            <a:extLst>
              <a:ext uri="{FF2B5EF4-FFF2-40B4-BE49-F238E27FC236}">
                <a16:creationId xmlns:a16="http://schemas.microsoft.com/office/drawing/2014/main" id="{3399641E-C9A5-FD5B-F7BD-6B5ACCD92586}"/>
              </a:ext>
            </a:extLst>
          </p:cNvPr>
          <p:cNvSpPr>
            <a:spLocks noGrp="1"/>
          </p:cNvSpPr>
          <p:nvPr>
            <p:ph idx="1"/>
          </p:nvPr>
        </p:nvSpPr>
        <p:spPr/>
        <p:txBody>
          <a:bodyPr/>
          <a:lstStyle/>
          <a:p>
            <a:endParaRPr lang="en-US" dirty="0"/>
          </a:p>
        </p:txBody>
      </p:sp>
      <p:pic>
        <p:nvPicPr>
          <p:cNvPr id="10" name="Picture 2">
            <a:extLst>
              <a:ext uri="{FF2B5EF4-FFF2-40B4-BE49-F238E27FC236}">
                <a16:creationId xmlns:a16="http://schemas.microsoft.com/office/drawing/2014/main" id="{04ECE431-C0C5-0A2F-2838-BBDB36B770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42" y="2960855"/>
            <a:ext cx="2068345" cy="2068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318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158E-B585-C057-8AB3-15B9057DD5FF}"/>
              </a:ext>
            </a:extLst>
          </p:cNvPr>
          <p:cNvSpPr>
            <a:spLocks noGrp="1"/>
          </p:cNvSpPr>
          <p:nvPr>
            <p:ph type="title"/>
          </p:nvPr>
        </p:nvSpPr>
        <p:spPr/>
        <p:txBody>
          <a:bodyPr/>
          <a:lstStyle/>
          <a:p>
            <a:r>
              <a:rPr lang="en-US" b="1" dirty="0"/>
              <a:t>Four Mile Fire Protection District </a:t>
            </a:r>
            <a:endParaRPr lang="en-US" dirty="0"/>
          </a:p>
        </p:txBody>
      </p:sp>
      <p:sp>
        <p:nvSpPr>
          <p:cNvPr id="3" name="Content Placeholder 2">
            <a:extLst>
              <a:ext uri="{FF2B5EF4-FFF2-40B4-BE49-F238E27FC236}">
                <a16:creationId xmlns:a16="http://schemas.microsoft.com/office/drawing/2014/main" id="{26E04273-5EA3-9E28-90B1-B0BA0D5CDF47}"/>
              </a:ext>
            </a:extLst>
          </p:cNvPr>
          <p:cNvSpPr>
            <a:spLocks noGrp="1"/>
          </p:cNvSpPr>
          <p:nvPr>
            <p:ph idx="1"/>
          </p:nvPr>
        </p:nvSpPr>
        <p:spPr/>
        <p:txBody>
          <a:bodyPr>
            <a:normAutofit lnSpcReduction="10000"/>
          </a:bodyPr>
          <a:lstStyle/>
          <a:p>
            <a:r>
              <a:rPr lang="en-US" dirty="0"/>
              <a:t>Right now, Four Mile is not doing any sort of stipend program for call response. For volunteers, we pay for trainings, provide in-house trainings (and try to provide dinner or some snacks), have pro-deals from outdoor retailers, and provide volunteers with any additional needs they may have as a volunteer (PPE, Four Mile shirts, </a:t>
            </a:r>
            <a:r>
              <a:rPr lang="en-US" dirty="0" err="1"/>
              <a:t>etc</a:t>
            </a:r>
            <a:r>
              <a:rPr lang="en-US" dirty="0"/>
              <a:t>). </a:t>
            </a:r>
          </a:p>
          <a:p>
            <a:r>
              <a:rPr lang="en-US" dirty="0"/>
              <a:t>However, as I mentioned, we are low on volunteers and a majority of our calls have members of our paid mitigation/wildland crew attending. We do have a core group of volunteers/volunteer Officers who show up to calls, but we are doing a large recruitment push this spring to try and build our volunteer base. If we come up with any of our own ideas for recruitment/retention, or start to implement a stipend program, I'll keep you in the loop! </a:t>
            </a:r>
          </a:p>
        </p:txBody>
      </p:sp>
      <p:pic>
        <p:nvPicPr>
          <p:cNvPr id="6146" name="Picture 2" descr="No photo description available.">
            <a:extLst>
              <a:ext uri="{FF2B5EF4-FFF2-40B4-BE49-F238E27FC236}">
                <a16:creationId xmlns:a16="http://schemas.microsoft.com/office/drawing/2014/main" id="{15709947-4DAF-523C-AA0E-4A1DE07765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676093" y="185084"/>
            <a:ext cx="1326790"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0702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5BABA26B305243A60A31FCA787FEA4" ma:contentTypeVersion="16" ma:contentTypeDescription="Create a new document." ma:contentTypeScope="" ma:versionID="abbdf615960f701f4047f661e72ce6a7">
  <xsd:schema xmlns:xsd="http://www.w3.org/2001/XMLSchema" xmlns:xs="http://www.w3.org/2001/XMLSchema" xmlns:p="http://schemas.microsoft.com/office/2006/metadata/properties" xmlns:ns2="0b42ca36-c917-426e-b10f-a601cd052900" xmlns:ns3="66d75f40-7d24-403a-a859-e7f12c41f900" targetNamespace="http://schemas.microsoft.com/office/2006/metadata/properties" ma:root="true" ma:fieldsID="6b2d2820ccbe2942691b58647bb0da69" ns2:_="" ns3:_="">
    <xsd:import namespace="0b42ca36-c917-426e-b10f-a601cd052900"/>
    <xsd:import namespace="66d75f40-7d24-403a-a859-e7f12c41f90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2ca36-c917-426e-b10f-a601cd0529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bc163435-b481-4f32-b3c0-29a0a1242608"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d75f40-7d24-403a-a859-e7f12c41f90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877865d3-a4a9-4a08-8cda-27d5374147dc}" ma:internalName="TaxCatchAll" ma:showField="CatchAllData" ma:web="66d75f40-7d24-403a-a859-e7f12c41f9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6d75f40-7d24-403a-a859-e7f12c41f900" xsi:nil="true"/>
    <lcf76f155ced4ddcb4097134ff3c332f xmlns="0b42ca36-c917-426e-b10f-a601cd05290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BB2980D-EAE3-4828-8CF3-80DA085650BF}"/>
</file>

<file path=customXml/itemProps2.xml><?xml version="1.0" encoding="utf-8"?>
<ds:datastoreItem xmlns:ds="http://schemas.openxmlformats.org/officeDocument/2006/customXml" ds:itemID="{8EFF071C-2612-4565-9369-9BB738EBEAF7}"/>
</file>

<file path=customXml/itemProps3.xml><?xml version="1.0" encoding="utf-8"?>
<ds:datastoreItem xmlns:ds="http://schemas.openxmlformats.org/officeDocument/2006/customXml" ds:itemID="{0CEF365E-942A-4EF8-82F9-AB41C44FE87D}"/>
</file>

<file path=docProps/app.xml><?xml version="1.0" encoding="utf-8"?>
<Properties xmlns="http://schemas.openxmlformats.org/officeDocument/2006/extended-properties" xmlns:vt="http://schemas.openxmlformats.org/officeDocument/2006/docPropsVTypes">
  <TotalTime>1993</TotalTime>
  <Words>1035</Words>
  <Application>Microsoft Office PowerPoint</Application>
  <PresentationFormat>Widescreen</PresentationFormat>
  <Paragraphs>56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Volunteer Survey</vt:lpstr>
      <vt:lpstr>Grand Fire </vt:lpstr>
      <vt:lpstr>Golden</vt:lpstr>
      <vt:lpstr>Central City</vt:lpstr>
      <vt:lpstr>Timberline Fire</vt:lpstr>
      <vt:lpstr>Laramie County Fire Authority </vt:lpstr>
      <vt:lpstr>Laramie County Fire Authority </vt:lpstr>
      <vt:lpstr>Laramie County Fire Authority </vt:lpstr>
      <vt:lpstr>Four Mile Fire Protection District </vt:lpstr>
      <vt:lpstr>Coal Creek Canyon Fire Department</vt:lpstr>
      <vt:lpstr>Nederland Fire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Volunteer Survey</dc:title>
  <dc:creator>Guy Falsetti</dc:creator>
  <cp:lastModifiedBy>Guy Falsetti</cp:lastModifiedBy>
  <cp:revision>1</cp:revision>
  <dcterms:created xsi:type="dcterms:W3CDTF">2023-12-19T19:04:11Z</dcterms:created>
  <dcterms:modified xsi:type="dcterms:W3CDTF">2023-12-21T22:52:34Z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0x010100AA5BABA26B305243A60A31FCA787FEA4</vt:lpwstr>
  </property>
</Properties>
</file>